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639" r:id="rId2"/>
    <p:sldId id="738" r:id="rId3"/>
    <p:sldId id="722" r:id="rId4"/>
    <p:sldId id="643" r:id="rId5"/>
    <p:sldId id="670" r:id="rId6"/>
    <p:sldId id="699" r:id="rId7"/>
    <p:sldId id="650" r:id="rId8"/>
    <p:sldId id="703" r:id="rId9"/>
    <p:sldId id="723" r:id="rId10"/>
    <p:sldId id="701" r:id="rId11"/>
    <p:sldId id="665" r:id="rId12"/>
    <p:sldId id="705" r:id="rId13"/>
    <p:sldId id="736" r:id="rId14"/>
    <p:sldId id="735" r:id="rId15"/>
    <p:sldId id="704" r:id="rId16"/>
    <p:sldId id="724" r:id="rId17"/>
    <p:sldId id="652" r:id="rId18"/>
    <p:sldId id="707" r:id="rId19"/>
    <p:sldId id="725" r:id="rId20"/>
    <p:sldId id="708" r:id="rId21"/>
    <p:sldId id="727" r:id="rId22"/>
    <p:sldId id="680" r:id="rId23"/>
    <p:sldId id="711" r:id="rId24"/>
    <p:sldId id="728" r:id="rId25"/>
    <p:sldId id="712" r:id="rId26"/>
    <p:sldId id="737" r:id="rId27"/>
    <p:sldId id="697" r:id="rId28"/>
    <p:sldId id="713" r:id="rId29"/>
    <p:sldId id="714" r:id="rId30"/>
    <p:sldId id="729" r:id="rId31"/>
    <p:sldId id="716" r:id="rId32"/>
    <p:sldId id="730" r:id="rId33"/>
    <p:sldId id="731" r:id="rId34"/>
    <p:sldId id="732" r:id="rId35"/>
    <p:sldId id="733" r:id="rId36"/>
    <p:sldId id="734" r:id="rId37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4EBE3"/>
    <a:srgbClr val="538B4B"/>
    <a:srgbClr val="E8FAE5"/>
    <a:srgbClr val="9DA953"/>
    <a:srgbClr val="285023"/>
    <a:srgbClr val="FFD1CD"/>
    <a:srgbClr val="FFE3E1"/>
    <a:srgbClr val="096590"/>
    <a:srgbClr val="479F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95F6F3-9667-4896-A36B-64583DDFC4B4}" v="3" dt="2023-09-14T07:45:58.8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53" autoAdjust="0"/>
    <p:restoredTop sz="87615" autoAdjust="0"/>
  </p:normalViewPr>
  <p:slideViewPr>
    <p:cSldViewPr snapToGrid="0">
      <p:cViewPr varScale="1">
        <p:scale>
          <a:sx n="77" d="100"/>
          <a:sy n="77" d="100"/>
        </p:scale>
        <p:origin x="642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oliang" userId="6413352e-abd3-4404-96d4-a486f92a3dc4" providerId="ADAL" clId="{9595F6F3-9667-4896-A36B-64583DDFC4B4}"/>
    <pc:docChg chg="custSel modSld">
      <pc:chgData name="xiaoliang" userId="6413352e-abd3-4404-96d4-a486f92a3dc4" providerId="ADAL" clId="{9595F6F3-9667-4896-A36B-64583DDFC4B4}" dt="2023-09-14T07:45:58.808" v="3"/>
      <pc:docMkLst>
        <pc:docMk/>
      </pc:docMkLst>
      <pc:sldChg chg="delSp mod">
        <pc:chgData name="xiaoliang" userId="6413352e-abd3-4404-96d4-a486f92a3dc4" providerId="ADAL" clId="{9595F6F3-9667-4896-A36B-64583DDFC4B4}" dt="2023-09-14T07:45:56.219" v="0" actId="21"/>
        <pc:sldMkLst>
          <pc:docMk/>
          <pc:sldMk cId="1950468008" sldId="731"/>
        </pc:sldMkLst>
        <pc:cxnChg chg="del">
          <ac:chgData name="xiaoliang" userId="6413352e-abd3-4404-96d4-a486f92a3dc4" providerId="ADAL" clId="{9595F6F3-9667-4896-A36B-64583DDFC4B4}" dt="2023-09-14T07:45:56.219" v="0" actId="21"/>
          <ac:cxnSpMkLst>
            <pc:docMk/>
            <pc:sldMk cId="1950468008" sldId="731"/>
            <ac:cxnSpMk id="12" creationId="{F5678AB9-10A1-1C9E-C874-61606E440EEA}"/>
          </ac:cxnSpMkLst>
        </pc:cxnChg>
      </pc:sldChg>
      <pc:sldChg chg="addSp modSp">
        <pc:chgData name="xiaoliang" userId="6413352e-abd3-4404-96d4-a486f92a3dc4" providerId="ADAL" clId="{9595F6F3-9667-4896-A36B-64583DDFC4B4}" dt="2023-09-14T07:45:57.635" v="1"/>
        <pc:sldMkLst>
          <pc:docMk/>
          <pc:sldMk cId="334358728" sldId="732"/>
        </pc:sldMkLst>
        <pc:cxnChg chg="add mod">
          <ac:chgData name="xiaoliang" userId="6413352e-abd3-4404-96d4-a486f92a3dc4" providerId="ADAL" clId="{9595F6F3-9667-4896-A36B-64583DDFC4B4}" dt="2023-09-14T07:45:57.635" v="1"/>
          <ac:cxnSpMkLst>
            <pc:docMk/>
            <pc:sldMk cId="334358728" sldId="732"/>
            <ac:cxnSpMk id="11" creationId="{D398E0BD-FA70-616C-1C71-8104124A9D37}"/>
          </ac:cxnSpMkLst>
        </pc:cxnChg>
      </pc:sldChg>
      <pc:sldChg chg="addSp modSp">
        <pc:chgData name="xiaoliang" userId="6413352e-abd3-4404-96d4-a486f92a3dc4" providerId="ADAL" clId="{9595F6F3-9667-4896-A36B-64583DDFC4B4}" dt="2023-09-14T07:45:58.358" v="2"/>
        <pc:sldMkLst>
          <pc:docMk/>
          <pc:sldMk cId="2042082048" sldId="733"/>
        </pc:sldMkLst>
        <pc:cxnChg chg="add mod">
          <ac:chgData name="xiaoliang" userId="6413352e-abd3-4404-96d4-a486f92a3dc4" providerId="ADAL" clId="{9595F6F3-9667-4896-A36B-64583DDFC4B4}" dt="2023-09-14T07:45:58.358" v="2"/>
          <ac:cxnSpMkLst>
            <pc:docMk/>
            <pc:sldMk cId="2042082048" sldId="733"/>
            <ac:cxnSpMk id="11" creationId="{61BC0588-0A79-5858-A9F3-E3B25A11FDAE}"/>
          </ac:cxnSpMkLst>
        </pc:cxnChg>
      </pc:sldChg>
      <pc:sldChg chg="addSp modSp">
        <pc:chgData name="xiaoliang" userId="6413352e-abd3-4404-96d4-a486f92a3dc4" providerId="ADAL" clId="{9595F6F3-9667-4896-A36B-64583DDFC4B4}" dt="2023-09-14T07:45:58.808" v="3"/>
        <pc:sldMkLst>
          <pc:docMk/>
          <pc:sldMk cId="132670" sldId="734"/>
        </pc:sldMkLst>
        <pc:cxnChg chg="add mod">
          <ac:chgData name="xiaoliang" userId="6413352e-abd3-4404-96d4-a486f92a3dc4" providerId="ADAL" clId="{9595F6F3-9667-4896-A36B-64583DDFC4B4}" dt="2023-09-14T07:45:58.808" v="3"/>
          <ac:cxnSpMkLst>
            <pc:docMk/>
            <pc:sldMk cId="132670" sldId="734"/>
            <ac:cxnSpMk id="12" creationId="{0E307846-32F0-B499-6853-78CFBA57C226}"/>
          </ac:cxnSpMkLst>
        </pc:cxn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invertIfNegative val="0"/>
          <c:dPt>
            <c:idx val="3"/>
            <c:invertIfNegative val="0"/>
            <c:bubble3D val="0"/>
            <c:spPr>
              <a:solidFill>
                <a:srgbClr val="F0E5C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B5A-4A0C-826C-1A81C5EEDD4C}"/>
              </c:ext>
            </c:extLst>
          </c:dPt>
          <c:dPt>
            <c:idx val="7"/>
            <c:invertIfNegative val="0"/>
            <c:bubble3D val="0"/>
            <c:spPr>
              <a:solidFill>
                <a:srgbClr val="F0E5C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B5A-4A0C-826C-1A81C5EEDD4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</c:v>
                </c:pt>
                <c:pt idx="5">
                  <c:v>5</c:v>
                </c:pt>
                <c:pt idx="6">
                  <c:v>6</c:v>
                </c:pt>
                <c:pt idx="7">
                  <c:v>6.5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B5A-4A0C-826C-1A81C5EEDD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48997312"/>
        <c:axId val="755547536"/>
      </c:barChart>
      <c:catAx>
        <c:axId val="6489973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5547536"/>
        <c:crosses val="autoZero"/>
        <c:auto val="1"/>
        <c:lblAlgn val="ctr"/>
        <c:lblOffset val="100"/>
        <c:noMultiLvlLbl val="0"/>
      </c:catAx>
      <c:valAx>
        <c:axId val="755547536"/>
        <c:scaling>
          <c:orientation val="minMax"/>
          <c:min val="0"/>
        </c:scaling>
        <c:delete val="1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648997312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invertIfNegative val="0"/>
          <c:dPt>
            <c:idx val="3"/>
            <c:invertIfNegative val="0"/>
            <c:bubble3D val="0"/>
            <c:spPr>
              <a:solidFill>
                <a:srgbClr val="F0E5C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B5A-4A0C-826C-1A81C5EEDD4C}"/>
              </c:ext>
            </c:extLst>
          </c:dPt>
          <c:dPt>
            <c:idx val="7"/>
            <c:invertIfNegative val="0"/>
            <c:bubble3D val="0"/>
            <c:spPr>
              <a:solidFill>
                <a:srgbClr val="F0E5C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B5A-4A0C-826C-1A81C5EEDD4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</c:v>
                </c:pt>
                <c:pt idx="5">
                  <c:v>5</c:v>
                </c:pt>
                <c:pt idx="6">
                  <c:v>6</c:v>
                </c:pt>
                <c:pt idx="7">
                  <c:v>6.5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B5A-4A0C-826C-1A81C5EEDD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48997312"/>
        <c:axId val="755547536"/>
      </c:barChart>
      <c:catAx>
        <c:axId val="6489973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5547536"/>
        <c:crosses val="autoZero"/>
        <c:auto val="1"/>
        <c:lblAlgn val="ctr"/>
        <c:lblOffset val="100"/>
        <c:noMultiLvlLbl val="0"/>
      </c:catAx>
      <c:valAx>
        <c:axId val="755547536"/>
        <c:scaling>
          <c:orientation val="minMax"/>
          <c:min val="0"/>
        </c:scaling>
        <c:delete val="1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648997312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B469C68-B96B-4B00-A936-4ED691395EEA}" type="datetimeFigureOut">
              <a:rPr lang="zh-CN" altLang="en-US" smtClean="0"/>
              <a:pPr/>
              <a:t>2023/10/21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8957953-4CC8-4E4A-AD2D-7A5A0B36E81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0156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57953-4CC8-4E4A-AD2D-7A5A0B36E814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4565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57953-4CC8-4E4A-AD2D-7A5A0B36E814}" type="slidenum">
              <a:rPr lang="zh-CN" altLang="en-US" smtClean="0"/>
              <a:pPr/>
              <a:t>31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6658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6CABD914-05B3-41B1-9A5F-E27D5F07CD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2905" y="6394752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2448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6CABD914-05B3-41B1-9A5F-E27D5F07CD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2905" y="6394752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43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DB243767-735D-779F-63D7-B54965BA655E}"/>
              </a:ext>
            </a:extLst>
          </p:cNvPr>
          <p:cNvSpPr/>
          <p:nvPr userDrawn="1"/>
        </p:nvSpPr>
        <p:spPr>
          <a:xfrm>
            <a:off x="0" y="1753567"/>
            <a:ext cx="12192000" cy="3033725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占位符 13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522388" y="3505200"/>
            <a:ext cx="5147224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6000" b="1" spc="600" dirty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lvl="0" algn="dist" fontAlgn="base"/>
            <a:r>
              <a:rPr lang="zh-CN" altLang="en-US" dirty="0"/>
              <a:t>输入标题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5348004" y="2225865"/>
            <a:ext cx="1495992" cy="914096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square" lIns="0" tIns="0" rIns="0" bIns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6600" b="1" spc="0" dirty="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marL="0" lvl="0" algn="dist" fontAlgn="base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6" name="文本占位符 3">
            <a:extLst>
              <a:ext uri="{FF2B5EF4-FFF2-40B4-BE49-F238E27FC236}">
                <a16:creationId xmlns:a16="http://schemas.microsoft.com/office/drawing/2014/main" id="{AE93FCCF-1523-4DD7-AB98-10836890A9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80414" y="3026003"/>
            <a:ext cx="2031172" cy="259267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1200" spc="300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  <p:sp>
        <p:nvSpPr>
          <p:cNvPr id="31" name="灯片编号占位符 5">
            <a:extLst>
              <a:ext uri="{FF2B5EF4-FFF2-40B4-BE49-F238E27FC236}">
                <a16:creationId xmlns:a16="http://schemas.microsoft.com/office/drawing/2014/main" id="{D96BA59B-4629-4A57-ABF9-DD90C597CC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2905" y="6394752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0242A0E6-040E-DB37-544D-B75C0A54AF3D}"/>
              </a:ext>
            </a:extLst>
          </p:cNvPr>
          <p:cNvGrpSpPr/>
          <p:nvPr userDrawn="1"/>
        </p:nvGrpSpPr>
        <p:grpSpPr>
          <a:xfrm>
            <a:off x="4114416" y="3073720"/>
            <a:ext cx="3963168" cy="163832"/>
            <a:chOff x="4185920" y="3073720"/>
            <a:chExt cx="3963168" cy="163832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6B5BCF36-5CEE-82F7-EBD6-984E50960CD7}"/>
                </a:ext>
              </a:extLst>
            </p:cNvPr>
            <p:cNvGrpSpPr/>
            <p:nvPr/>
          </p:nvGrpSpPr>
          <p:grpSpPr>
            <a:xfrm>
              <a:off x="4185920" y="3073720"/>
              <a:ext cx="1056933" cy="163832"/>
              <a:chOff x="1860279" y="2169160"/>
              <a:chExt cx="1056933" cy="163832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8733D55F-DF53-7D6D-9257-6D56F5C2AE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60279" y="2251076"/>
                <a:ext cx="894495" cy="0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菱形 7">
                <a:extLst>
                  <a:ext uri="{FF2B5EF4-FFF2-40B4-BE49-F238E27FC236}">
                    <a16:creationId xmlns:a16="http://schemas.microsoft.com/office/drawing/2014/main" id="{F2472414-EF17-CF97-04AE-741A69CB49F5}"/>
                  </a:ext>
                </a:extLst>
              </p:cNvPr>
              <p:cNvSpPr/>
              <p:nvPr/>
            </p:nvSpPr>
            <p:spPr>
              <a:xfrm flipH="1">
                <a:off x="2753380" y="2169160"/>
                <a:ext cx="163832" cy="163832"/>
              </a:xfrm>
              <a:prstGeom prst="diamond">
                <a:avLst/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CCDF4F68-EC09-7D30-1F9C-B6E47B8F8A82}"/>
                </a:ext>
              </a:extLst>
            </p:cNvPr>
            <p:cNvGrpSpPr/>
            <p:nvPr userDrawn="1"/>
          </p:nvGrpSpPr>
          <p:grpSpPr>
            <a:xfrm flipH="1">
              <a:off x="7092155" y="3073720"/>
              <a:ext cx="1056933" cy="163832"/>
              <a:chOff x="1860279" y="2169160"/>
              <a:chExt cx="1056933" cy="163832"/>
            </a:xfrm>
          </p:grpSpPr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BF1C46F9-077C-9F63-E6FD-0448C88BA5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60279" y="2251076"/>
                <a:ext cx="894495" cy="0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菱形 67">
                <a:extLst>
                  <a:ext uri="{FF2B5EF4-FFF2-40B4-BE49-F238E27FC236}">
                    <a16:creationId xmlns:a16="http://schemas.microsoft.com/office/drawing/2014/main" id="{62376571-D935-6D30-FB68-8698EBD35C84}"/>
                  </a:ext>
                </a:extLst>
              </p:cNvPr>
              <p:cNvSpPr/>
              <p:nvPr/>
            </p:nvSpPr>
            <p:spPr>
              <a:xfrm flipH="1">
                <a:off x="2753380" y="2169160"/>
                <a:ext cx="163832" cy="163832"/>
              </a:xfrm>
              <a:prstGeom prst="diamond">
                <a:avLst/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2533163" y="452051"/>
            <a:ext cx="6041877" cy="405102"/>
          </a:xfrm>
          <a:prstGeom prst="rect">
            <a:avLst/>
          </a:prstGeom>
        </p:spPr>
        <p:txBody>
          <a:bodyPr wrap="square" lIns="72000" tIns="36000" rIns="72000" bIns="36000">
            <a:spAutoFit/>
          </a:bodyPr>
          <a:lstStyle>
            <a:lvl1pPr algn="l">
              <a:defRPr lang="zh-CN" altLang="en-US" sz="2400" b="1" spc="300" dirty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algn="dist" fontAlgn="base"/>
            <a:r>
              <a:rPr lang="zh-CN" altLang="en-US" dirty="0"/>
              <a:t>单击此处标题</a:t>
            </a:r>
          </a:p>
        </p:txBody>
      </p:sp>
      <p:sp>
        <p:nvSpPr>
          <p:cNvPr id="123" name="灯片编号占位符 5">
            <a:extLst>
              <a:ext uri="{FF2B5EF4-FFF2-40B4-BE49-F238E27FC236}">
                <a16:creationId xmlns:a16="http://schemas.microsoft.com/office/drawing/2014/main" id="{88E40C16-8631-471A-81C9-2E611C5C5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2905" y="6394752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灯片编号占位符 5">
            <a:extLst>
              <a:ext uri="{FF2B5EF4-FFF2-40B4-BE49-F238E27FC236}">
                <a16:creationId xmlns:a16="http://schemas.microsoft.com/office/drawing/2014/main" id="{88E40C16-8631-471A-81C9-2E611C5C5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2905" y="6394752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0AFC0967-7C1F-FCBD-8FA6-356897E6E914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2533163" y="452051"/>
            <a:ext cx="6041877" cy="405102"/>
          </a:xfrm>
          <a:prstGeom prst="rect">
            <a:avLst/>
          </a:prstGeom>
        </p:spPr>
        <p:txBody>
          <a:bodyPr wrap="square" lIns="72000" tIns="36000" rIns="72000" bIns="36000">
            <a:spAutoFit/>
          </a:bodyPr>
          <a:lstStyle>
            <a:lvl1pPr algn="l">
              <a:defRPr lang="zh-CN" altLang="en-US" sz="2400" b="1" spc="300" dirty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algn="dist" fontAlgn="base"/>
            <a:r>
              <a:rPr lang="zh-CN" altLang="en-US" dirty="0"/>
              <a:t>单击此处标题</a:t>
            </a:r>
          </a:p>
        </p:txBody>
      </p:sp>
    </p:spTree>
    <p:extLst>
      <p:ext uri="{BB962C8B-B14F-4D97-AF65-F5344CB8AC3E}">
        <p14:creationId xmlns:p14="http://schemas.microsoft.com/office/powerpoint/2010/main" val="2979220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灯片编号占位符 5">
            <a:extLst>
              <a:ext uri="{FF2B5EF4-FFF2-40B4-BE49-F238E27FC236}">
                <a16:creationId xmlns:a16="http://schemas.microsoft.com/office/drawing/2014/main" id="{88E40C16-8631-471A-81C9-2E611C5C5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2905" y="6394752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0AFC0967-7C1F-FCBD-8FA6-356897E6E914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2533163" y="452051"/>
            <a:ext cx="6041877" cy="405102"/>
          </a:xfrm>
          <a:prstGeom prst="rect">
            <a:avLst/>
          </a:prstGeom>
        </p:spPr>
        <p:txBody>
          <a:bodyPr wrap="square" lIns="72000" tIns="36000" rIns="72000" bIns="36000">
            <a:spAutoFit/>
          </a:bodyPr>
          <a:lstStyle>
            <a:lvl1pPr algn="l">
              <a:defRPr lang="zh-CN" altLang="en-US" sz="2400" b="1" spc="300" dirty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algn="dist" fontAlgn="base"/>
            <a:r>
              <a:rPr lang="zh-CN" altLang="en-US" dirty="0"/>
              <a:t>单击此处标题</a:t>
            </a:r>
          </a:p>
        </p:txBody>
      </p:sp>
    </p:spTree>
    <p:extLst>
      <p:ext uri="{BB962C8B-B14F-4D97-AF65-F5344CB8AC3E}">
        <p14:creationId xmlns:p14="http://schemas.microsoft.com/office/powerpoint/2010/main" val="1165257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灯片编号占位符 5">
            <a:extLst>
              <a:ext uri="{FF2B5EF4-FFF2-40B4-BE49-F238E27FC236}">
                <a16:creationId xmlns:a16="http://schemas.microsoft.com/office/drawing/2014/main" id="{88E40C16-8631-471A-81C9-2E611C5C5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2905" y="6394752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0AFC0967-7C1F-FCBD-8FA6-356897E6E914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2533163" y="452051"/>
            <a:ext cx="6041877" cy="405102"/>
          </a:xfrm>
          <a:prstGeom prst="rect">
            <a:avLst/>
          </a:prstGeom>
        </p:spPr>
        <p:txBody>
          <a:bodyPr wrap="square" lIns="72000" tIns="36000" rIns="72000" bIns="36000">
            <a:spAutoFit/>
          </a:bodyPr>
          <a:lstStyle>
            <a:lvl1pPr algn="l">
              <a:defRPr lang="zh-CN" altLang="en-US" sz="2400" b="1" spc="300" dirty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algn="dist" fontAlgn="base"/>
            <a:r>
              <a:rPr lang="zh-CN" altLang="en-US" dirty="0"/>
              <a:t>单击此处标题</a:t>
            </a:r>
          </a:p>
        </p:txBody>
      </p:sp>
    </p:spTree>
    <p:extLst>
      <p:ext uri="{BB962C8B-B14F-4D97-AF65-F5344CB8AC3E}">
        <p14:creationId xmlns:p14="http://schemas.microsoft.com/office/powerpoint/2010/main" val="1685219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灯片编号占位符 5">
            <a:extLst>
              <a:ext uri="{FF2B5EF4-FFF2-40B4-BE49-F238E27FC236}">
                <a16:creationId xmlns:a16="http://schemas.microsoft.com/office/drawing/2014/main" id="{88E40C16-8631-471A-81C9-2E611C5C5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2905" y="6394752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0AFC0967-7C1F-FCBD-8FA6-356897E6E914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2533163" y="452051"/>
            <a:ext cx="6041877" cy="405102"/>
          </a:xfrm>
          <a:prstGeom prst="rect">
            <a:avLst/>
          </a:prstGeom>
        </p:spPr>
        <p:txBody>
          <a:bodyPr wrap="square" lIns="72000" tIns="36000" rIns="72000" bIns="36000">
            <a:spAutoFit/>
          </a:bodyPr>
          <a:lstStyle>
            <a:lvl1pPr algn="l">
              <a:defRPr lang="zh-CN" altLang="en-US" sz="2400" b="1" spc="300" dirty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algn="dist" fontAlgn="base"/>
            <a:r>
              <a:rPr lang="zh-CN" altLang="en-US" dirty="0"/>
              <a:t>单击此处标题</a:t>
            </a:r>
          </a:p>
        </p:txBody>
      </p:sp>
    </p:spTree>
    <p:extLst>
      <p:ext uri="{BB962C8B-B14F-4D97-AF65-F5344CB8AC3E}">
        <p14:creationId xmlns:p14="http://schemas.microsoft.com/office/powerpoint/2010/main" val="94778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灯片编号占位符 5">
            <a:extLst>
              <a:ext uri="{FF2B5EF4-FFF2-40B4-BE49-F238E27FC236}">
                <a16:creationId xmlns:a16="http://schemas.microsoft.com/office/drawing/2014/main" id="{88E40C16-8631-471A-81C9-2E611C5C5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2905" y="6394752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0AFC0967-7C1F-FCBD-8FA6-356897E6E914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2533163" y="452051"/>
            <a:ext cx="6041877" cy="405102"/>
          </a:xfrm>
          <a:prstGeom prst="rect">
            <a:avLst/>
          </a:prstGeom>
        </p:spPr>
        <p:txBody>
          <a:bodyPr wrap="square" lIns="72000" tIns="36000" rIns="72000" bIns="36000">
            <a:spAutoFit/>
          </a:bodyPr>
          <a:lstStyle>
            <a:lvl1pPr algn="l">
              <a:defRPr lang="zh-CN" altLang="en-US" sz="2400" b="1" spc="300" dirty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algn="dist" fontAlgn="base"/>
            <a:r>
              <a:rPr lang="zh-CN" altLang="en-US" dirty="0"/>
              <a:t>单击此处标题</a:t>
            </a:r>
          </a:p>
        </p:txBody>
      </p:sp>
    </p:spTree>
    <p:extLst>
      <p:ext uri="{BB962C8B-B14F-4D97-AF65-F5344CB8AC3E}">
        <p14:creationId xmlns:p14="http://schemas.microsoft.com/office/powerpoint/2010/main" val="277281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54C4A8C9-6C6B-40B5-B7E5-7BE505086B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01527A92-A487-45EF-9481-818379FE88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720BEA35-CB1A-4EA7-A920-AD3AB361B8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FDCD-830D-4E78-9097-B6B92A67D6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0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595" userDrawn="1">
          <p15:clr>
            <a:srgbClr val="F26B43"/>
          </p15:clr>
        </p15:guide>
        <p15:guide id="3" pos="73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Relationship Id="rId9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127A22E7-98AB-B162-FBAF-9F704FFDD911}"/>
              </a:ext>
            </a:extLst>
          </p:cNvPr>
          <p:cNvSpPr/>
          <p:nvPr/>
        </p:nvSpPr>
        <p:spPr>
          <a:xfrm>
            <a:off x="0" y="1661161"/>
            <a:ext cx="12192000" cy="3218538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D89BEE71-EEB5-4269-9CC6-2B3482D793C7}"/>
              </a:ext>
            </a:extLst>
          </p:cNvPr>
          <p:cNvSpPr txBox="1"/>
          <p:nvPr/>
        </p:nvSpPr>
        <p:spPr>
          <a:xfrm>
            <a:off x="2507678" y="2495052"/>
            <a:ext cx="717664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4000" b="1" spc="300" dirty="0">
                <a:solidFill>
                  <a:schemeClr val="accent2"/>
                </a:solidFill>
                <a:cs typeface="+mn-ea"/>
                <a:sym typeface="+mn-lt"/>
              </a:rPr>
              <a:t>研究生组会文献汇报</a:t>
            </a:r>
            <a:r>
              <a:rPr lang="en-US" altLang="zh-CN" sz="4000" b="1" spc="300" dirty="0">
                <a:solidFill>
                  <a:schemeClr val="accent2"/>
                </a:solidFill>
                <a:cs typeface="+mn-ea"/>
                <a:sym typeface="+mn-lt"/>
              </a:rPr>
              <a:t>PPT</a:t>
            </a:r>
            <a:r>
              <a:rPr lang="zh-CN" altLang="en-US" sz="4000" b="1" spc="300" dirty="0">
                <a:solidFill>
                  <a:schemeClr val="accent2"/>
                </a:solidFill>
                <a:cs typeface="+mn-ea"/>
                <a:sym typeface="+mn-lt"/>
              </a:rPr>
              <a:t>模板</a:t>
            </a:r>
          </a:p>
        </p:txBody>
      </p:sp>
      <p:sp>
        <p:nvSpPr>
          <p:cNvPr id="79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7B230781-9E5B-4C1F-99E2-69209D91109D}"/>
              </a:ext>
            </a:extLst>
          </p:cNvPr>
          <p:cNvSpPr txBox="1"/>
          <p:nvPr/>
        </p:nvSpPr>
        <p:spPr>
          <a:xfrm>
            <a:off x="1242058" y="3355711"/>
            <a:ext cx="970788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文献标题：面向单元体的航空发动机健康状态评估与预测方法研究</a:t>
            </a:r>
          </a:p>
        </p:txBody>
      </p:sp>
      <p:sp>
        <p:nvSpPr>
          <p:cNvPr id="52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69EAAFAC-6B52-43D1-BA8E-1323D3893DB8}"/>
              </a:ext>
            </a:extLst>
          </p:cNvPr>
          <p:cNvSpPr txBox="1"/>
          <p:nvPr/>
        </p:nvSpPr>
        <p:spPr>
          <a:xfrm>
            <a:off x="3176016" y="5463076"/>
            <a:ext cx="2829894" cy="369333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2"/>
            </a:solidFill>
          </a:ln>
        </p:spPr>
        <p:txBody>
          <a:bodyPr wrap="square" lIns="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latin typeface="+mn-ea"/>
              </a:rPr>
              <a:t>汇报人：</a:t>
            </a:r>
            <a:r>
              <a:rPr lang="zh-CN" altLang="en-US" dirty="0"/>
              <a:t>大橘</a:t>
            </a:r>
            <a:r>
              <a:rPr lang="en-US" altLang="zh-CN" dirty="0"/>
              <a:t>PPT</a:t>
            </a:r>
            <a:endParaRPr lang="zh-CN" altLang="en-US" dirty="0"/>
          </a:p>
        </p:txBody>
      </p:sp>
      <p:sp>
        <p:nvSpPr>
          <p:cNvPr id="53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CFAF04C5-6A45-4145-92B5-91F03E61DB16}"/>
              </a:ext>
            </a:extLst>
          </p:cNvPr>
          <p:cNvSpPr txBox="1"/>
          <p:nvPr/>
        </p:nvSpPr>
        <p:spPr>
          <a:xfrm>
            <a:off x="6186090" y="5463076"/>
            <a:ext cx="2829894" cy="369333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2"/>
            </a:solidFill>
          </a:ln>
        </p:spPr>
        <p:txBody>
          <a:bodyPr wrap="square" lIns="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+mn-ea"/>
              </a:rPr>
              <a:t>指导老师：</a:t>
            </a:r>
            <a:r>
              <a:rPr lang="zh-CN" altLang="en-US" dirty="0"/>
              <a:t>大橘教授</a:t>
            </a:r>
          </a:p>
        </p:txBody>
      </p:sp>
      <p:cxnSp>
        <p:nvCxnSpPr>
          <p:cNvPr id="20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ED0EA878-7FA3-4364-9677-A3098CB17AB7}"/>
              </a:ext>
            </a:extLst>
          </p:cNvPr>
          <p:cNvCxnSpPr>
            <a:cxnSpLocks/>
          </p:cNvCxnSpPr>
          <p:nvPr/>
        </p:nvCxnSpPr>
        <p:spPr>
          <a:xfrm>
            <a:off x="2216232" y="3219990"/>
            <a:ext cx="7759537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5F549A51-8697-CD0C-2824-25828C0FA2ED}"/>
              </a:ext>
            </a:extLst>
          </p:cNvPr>
          <p:cNvSpPr txBox="1"/>
          <p:nvPr/>
        </p:nvSpPr>
        <p:spPr>
          <a:xfrm>
            <a:off x="1242058" y="3864806"/>
            <a:ext cx="970788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+mn-ea"/>
                <a:sym typeface="+mn-lt"/>
              </a:rPr>
              <a:t>作者：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大橘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小橘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橘子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胖橘</a:t>
            </a:r>
          </a:p>
        </p:txBody>
      </p:sp>
      <p:sp>
        <p:nvSpPr>
          <p:cNvPr id="5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7DDDF823-7BA9-C7F3-188D-C9DF79EA9600}"/>
              </a:ext>
            </a:extLst>
          </p:cNvPr>
          <p:cNvSpPr txBox="1"/>
          <p:nvPr/>
        </p:nvSpPr>
        <p:spPr>
          <a:xfrm>
            <a:off x="1242058" y="4260040"/>
            <a:ext cx="970788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+mn-ea"/>
                <a:sym typeface="+mn-lt"/>
              </a:rPr>
              <a:t>关键字：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PPT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模板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文献汇报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学术风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简约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PPT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2.2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研究意义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6188318-B270-4C02-820F-D974C5B94572}"/>
              </a:ext>
            </a:extLst>
          </p:cNvPr>
          <p:cNvSpPr/>
          <p:nvPr/>
        </p:nvSpPr>
        <p:spPr>
          <a:xfrm>
            <a:off x="2532076" y="1421546"/>
            <a:ext cx="2932581" cy="2899720"/>
          </a:xfrm>
          <a:prstGeom prst="roundRect">
            <a:avLst>
              <a:gd name="adj" fmla="val 0"/>
            </a:avLst>
          </a:prstGeom>
          <a:blipFill dpi="0" rotWithShape="1">
            <a:blip r:embed="rId2"/>
            <a:srcRect/>
            <a:stretch>
              <a:fillRect t="-26345" b="-2634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7E6D462F-DF70-4ADA-8037-F15DB7381973}"/>
              </a:ext>
            </a:extLst>
          </p:cNvPr>
          <p:cNvSpPr/>
          <p:nvPr/>
        </p:nvSpPr>
        <p:spPr>
          <a:xfrm>
            <a:off x="8672060" y="1430709"/>
            <a:ext cx="2932581" cy="2881391"/>
          </a:xfrm>
          <a:prstGeom prst="roundRect">
            <a:avLst>
              <a:gd name="adj" fmla="val 0"/>
            </a:avLst>
          </a:prstGeom>
          <a:blipFill dpi="0" rotWithShape="1">
            <a:blip r:embed="rId3"/>
            <a:srcRect/>
            <a:stretch>
              <a:fillRect t="-26832" b="-268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6" name="文本框 2">
            <a:extLst>
              <a:ext uri="{FF2B5EF4-FFF2-40B4-BE49-F238E27FC236}">
                <a16:creationId xmlns:a16="http://schemas.microsoft.com/office/drawing/2014/main" id="{DDACA1CC-1966-461A-A4C3-0679E6DC6509}"/>
              </a:ext>
            </a:extLst>
          </p:cNvPr>
          <p:cNvSpPr txBox="1"/>
          <p:nvPr/>
        </p:nvSpPr>
        <p:spPr>
          <a:xfrm>
            <a:off x="2666113" y="5064430"/>
            <a:ext cx="8804529" cy="98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2400"/>
              </a:lnSpc>
            </a:pPr>
            <a:r>
              <a:rPr lang="zh-CN" altLang="en-US" sz="1600" dirty="0">
                <a:solidFill>
                  <a:schemeClr val="tx2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正文内容，选择模板中的文字然后鼠标右键，粘贴选项里面选择</a:t>
            </a:r>
            <a:r>
              <a:rPr lang="en-US" altLang="zh-CN" sz="1600" dirty="0">
                <a:solidFill>
                  <a:schemeClr val="tx2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“只保留文字”即可更改为您想替换的文字，直接粘贴可能会改变文字格式。不建议您PPT中使用过多文字，尽量将文字精简，总结后按照一定的逻辑关系进行排列。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A0E7780-A95F-48E6-ACD0-6ED1DA72F588}"/>
              </a:ext>
            </a:extLst>
          </p:cNvPr>
          <p:cNvSpPr/>
          <p:nvPr/>
        </p:nvSpPr>
        <p:spPr>
          <a:xfrm>
            <a:off x="5610961" y="1421546"/>
            <a:ext cx="2914794" cy="2899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10">
            <a:extLst>
              <a:ext uri="{FF2B5EF4-FFF2-40B4-BE49-F238E27FC236}">
                <a16:creationId xmlns:a16="http://schemas.microsoft.com/office/drawing/2014/main" id="{6EB2D7C0-894B-4B50-A670-4B14946C90AC}"/>
              </a:ext>
            </a:extLst>
          </p:cNvPr>
          <p:cNvSpPr txBox="1"/>
          <p:nvPr/>
        </p:nvSpPr>
        <p:spPr>
          <a:xfrm rot="10800000" flipH="1" flipV="1">
            <a:off x="5781002" y="1880782"/>
            <a:ext cx="2574714" cy="1981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正文内容，选择模板中的文字然后鼠标右键，粘贴选项里面选择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“只保留文字”即可更改为您想替换的文字，直接粘贴可能会改变文字格式。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AD014A18-C75D-41DD-B7FE-3E34F77266AF}"/>
              </a:ext>
            </a:extLst>
          </p:cNvPr>
          <p:cNvCxnSpPr/>
          <p:nvPr/>
        </p:nvCxnSpPr>
        <p:spPr>
          <a:xfrm>
            <a:off x="3577711" y="4806902"/>
            <a:ext cx="6981297" cy="0"/>
          </a:xfrm>
          <a:prstGeom prst="line">
            <a:avLst/>
          </a:prstGeom>
          <a:ln>
            <a:solidFill>
              <a:schemeClr val="bg1">
                <a:lumMod val="8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C3F4D803-C555-54DE-CA13-3A6B4B27700A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872EB8C6-EAC8-9331-FFF1-15312F964EF7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71DB82FC-E38E-9B97-0FF9-590CF6F08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18840DFF-54C7-640D-8625-EAABBA2A64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4ED82E6D-EC7E-2E10-7A1A-24D868788C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8">
              <a:extLst>
                <a:ext uri="{FF2B5EF4-FFF2-40B4-BE49-F238E27FC236}">
                  <a16:creationId xmlns:a16="http://schemas.microsoft.com/office/drawing/2014/main" id="{95AD6711-4A6F-6674-DCEF-A7EB50773C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A2D87A2E-7C63-D271-3B4C-8A9DF4477E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0704D961-242A-2722-99E9-02ED5ADC8B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0133862A-8F89-CA06-09A0-3B9DC57001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83556A42-CBE8-4C4C-7F61-8D52E0B83D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9CD84987-6102-B287-094C-D61DAA395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4">
              <a:extLst>
                <a:ext uri="{FF2B5EF4-FFF2-40B4-BE49-F238E27FC236}">
                  <a16:creationId xmlns:a16="http://schemas.microsoft.com/office/drawing/2014/main" id="{C00B89AB-8D04-5F71-79CD-F9683DB10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5">
              <a:extLst>
                <a:ext uri="{FF2B5EF4-FFF2-40B4-BE49-F238E27FC236}">
                  <a16:creationId xmlns:a16="http://schemas.microsoft.com/office/drawing/2014/main" id="{8F745B00-55B7-C1E0-FA78-4F835AFF6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0705CEF7-249C-4192-1F42-BCF2D416D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17">
              <a:extLst>
                <a:ext uri="{FF2B5EF4-FFF2-40B4-BE49-F238E27FC236}">
                  <a16:creationId xmlns:a16="http://schemas.microsoft.com/office/drawing/2014/main" id="{57218FB8-507A-0589-0E06-D35555FAC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18">
              <a:extLst>
                <a:ext uri="{FF2B5EF4-FFF2-40B4-BE49-F238E27FC236}">
                  <a16:creationId xmlns:a16="http://schemas.microsoft.com/office/drawing/2014/main" id="{2A280210-B41C-41EB-D45A-B51DCAB12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19">
              <a:extLst>
                <a:ext uri="{FF2B5EF4-FFF2-40B4-BE49-F238E27FC236}">
                  <a16:creationId xmlns:a16="http://schemas.microsoft.com/office/drawing/2014/main" id="{F6163FDA-3E4D-9727-F7F9-F31A2DFB0B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20">
              <a:extLst>
                <a:ext uri="{FF2B5EF4-FFF2-40B4-BE49-F238E27FC236}">
                  <a16:creationId xmlns:a16="http://schemas.microsoft.com/office/drawing/2014/main" id="{CFFBE508-5CD9-B01A-E557-CF84BA656F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21">
              <a:extLst>
                <a:ext uri="{FF2B5EF4-FFF2-40B4-BE49-F238E27FC236}">
                  <a16:creationId xmlns:a16="http://schemas.microsoft.com/office/drawing/2014/main" id="{5AD91D25-3FE2-A5EA-8882-352BFF6B68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22">
              <a:extLst>
                <a:ext uri="{FF2B5EF4-FFF2-40B4-BE49-F238E27FC236}">
                  <a16:creationId xmlns:a16="http://schemas.microsoft.com/office/drawing/2014/main" id="{2D88359B-7349-4A80-3D39-221475D8D0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23">
              <a:extLst>
                <a:ext uri="{FF2B5EF4-FFF2-40B4-BE49-F238E27FC236}">
                  <a16:creationId xmlns:a16="http://schemas.microsoft.com/office/drawing/2014/main" id="{08C9D1A2-3B6A-83BF-0451-5CBF6EAE4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692778C8-97E8-4EED-DA5E-DCB26B75D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8639C3C3-B27F-170E-E014-B6C2FD66B5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41CC041B-CD0D-E465-D677-FF233BFFC2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47DEA0D2-17B5-2D6B-2E4B-17CC2275CB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46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3D1A2CB8-D300-B0A9-DD56-B64A03733E45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47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18A96697-A400-27A8-AF2E-21C9B85A1F4C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背景与意义</a:t>
            </a:r>
            <a:endParaRPr lang="en-US" altLang="zh-CN" sz="2000" dirty="0">
              <a:sym typeface="+mn-lt"/>
            </a:endParaRPr>
          </a:p>
        </p:txBody>
      </p:sp>
      <p:sp>
        <p:nvSpPr>
          <p:cNvPr id="48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B261F3B5-D721-782C-88FA-AA9864008292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9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00AEF274-6CC4-3550-7C98-26A132732355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193E7365-A0DC-2566-5246-0F6DA948D321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1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A9281E3F-09BA-B656-BAB1-4D1DA6F50454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68300151-F97B-ED33-9429-DC459C7C936D}"/>
              </a:ext>
            </a:extLst>
          </p:cNvPr>
          <p:cNvGrpSpPr/>
          <p:nvPr/>
        </p:nvGrpSpPr>
        <p:grpSpPr>
          <a:xfrm>
            <a:off x="2152891" y="1084167"/>
            <a:ext cx="133109" cy="618563"/>
            <a:chOff x="2152891" y="392992"/>
            <a:chExt cx="133109" cy="618563"/>
          </a:xfrm>
        </p:grpSpPr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70ADAF2F-C46F-4973-EEE8-8446FA52066C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29BB5B04-3F59-234A-AF9F-E764C97C1319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A25B44AC-8B48-B902-502F-572ED2D7A489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5C17C209-8FF5-3FF7-02BA-DCFF157EB79E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6EF71A76-3C5C-536A-FB33-88AD271E4CF6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2628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owerpoint template design by DAJU_PPT正版来源小红书大橘PPT微信DAJU_PPT请勿抄袭搬运！盗版必究！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>
                <a:sym typeface="+mn-lt"/>
              </a:rPr>
              <a:t>策略及方法</a:t>
            </a:r>
          </a:p>
        </p:txBody>
      </p:sp>
      <p:sp>
        <p:nvSpPr>
          <p:cNvPr id="16" name="powerpoint template design by DAJU_PPT正版来源小红书大橘PPT微信DAJU_PPT请勿抄袭搬运！盗版必究！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ym typeface="+mn-lt"/>
              </a:rPr>
              <a:t>03</a:t>
            </a:r>
            <a:endParaRPr lang="zh-CN" altLang="en-US" dirty="0">
              <a:sym typeface="+mn-lt"/>
            </a:endParaRPr>
          </a:p>
        </p:txBody>
      </p:sp>
      <p:sp>
        <p:nvSpPr>
          <p:cNvPr id="5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526E794D-1252-444B-AA51-A1ED46390FB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3.1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实验方法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638BBC3-A9DC-4626-988D-661F1D00AFB2}"/>
              </a:ext>
            </a:extLst>
          </p:cNvPr>
          <p:cNvSpPr txBox="1"/>
          <p:nvPr/>
        </p:nvSpPr>
        <p:spPr>
          <a:xfrm>
            <a:off x="2728215" y="4113353"/>
            <a:ext cx="8646011" cy="11975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dirty="0">
                <a:latin typeface="+mn-ea"/>
              </a:rPr>
              <a:t>正文内容，选择模板中的文字然后鼠标右键，粘贴选项里面选择</a:t>
            </a:r>
            <a:r>
              <a:rPr lang="en-US" altLang="zh-CN" dirty="0">
                <a:latin typeface="+mn-ea"/>
              </a:rPr>
              <a:t>“只保留文字”即可更改为您想替换的文字，直接粘贴可能会改变文字格式。不建议您PPT中使用过多文字，尽量将文字精简，总结后按照一定的逻辑关系进行排列。</a:t>
            </a: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6C42C6CC-BDB4-9289-2949-548293A59D98}"/>
              </a:ext>
            </a:extLst>
          </p:cNvPr>
          <p:cNvGrpSpPr/>
          <p:nvPr/>
        </p:nvGrpSpPr>
        <p:grpSpPr>
          <a:xfrm>
            <a:off x="2710540" y="1764572"/>
            <a:ext cx="8681360" cy="1964349"/>
            <a:chOff x="2533163" y="1764572"/>
            <a:chExt cx="8681360" cy="1964349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F62F7CC0-0AAB-15C4-E588-BEC3439D0D63}"/>
                </a:ext>
              </a:extLst>
            </p:cNvPr>
            <p:cNvGrpSpPr/>
            <p:nvPr/>
          </p:nvGrpSpPr>
          <p:grpSpPr>
            <a:xfrm>
              <a:off x="2533163" y="1764572"/>
              <a:ext cx="4214878" cy="1964349"/>
              <a:chOff x="2533163" y="1592996"/>
              <a:chExt cx="4802684" cy="1964349"/>
            </a:xfrm>
          </p:grpSpPr>
          <p:sp>
            <p:nvSpPr>
              <p:cNvPr id="20" name="圆角矩形 12">
                <a:extLst>
                  <a:ext uri="{FF2B5EF4-FFF2-40B4-BE49-F238E27FC236}">
                    <a16:creationId xmlns:a16="http://schemas.microsoft.com/office/drawing/2014/main" id="{03F74B8F-B4E4-4295-97ED-75C2312E978B}"/>
                  </a:ext>
                </a:extLst>
              </p:cNvPr>
              <p:cNvSpPr/>
              <p:nvPr/>
            </p:nvSpPr>
            <p:spPr>
              <a:xfrm>
                <a:off x="2533163" y="1592996"/>
                <a:ext cx="4802684" cy="1964349"/>
              </a:xfrm>
              <a:prstGeom prst="roundRect">
                <a:avLst>
                  <a:gd name="adj" fmla="val 10780"/>
                </a:avLst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grpSp>
            <p:nvGrpSpPr>
              <p:cNvPr id="3" name="组合 2">
                <a:extLst>
                  <a:ext uri="{FF2B5EF4-FFF2-40B4-BE49-F238E27FC236}">
                    <a16:creationId xmlns:a16="http://schemas.microsoft.com/office/drawing/2014/main" id="{4C6D05A4-53C1-4867-9B3E-61EC993042A8}"/>
                  </a:ext>
                </a:extLst>
              </p:cNvPr>
              <p:cNvGrpSpPr/>
              <p:nvPr/>
            </p:nvGrpSpPr>
            <p:grpSpPr>
              <a:xfrm>
                <a:off x="2819856" y="1813685"/>
                <a:ext cx="4327410" cy="1555281"/>
                <a:chOff x="1119233" y="2177585"/>
                <a:chExt cx="4327410" cy="1555281"/>
              </a:xfrm>
            </p:grpSpPr>
            <p:sp>
              <p:nvSpPr>
                <p:cNvPr id="12" name="文本框 28">
                  <a:extLst>
                    <a:ext uri="{FF2B5EF4-FFF2-40B4-BE49-F238E27FC236}">
                      <a16:creationId xmlns:a16="http://schemas.microsoft.com/office/drawing/2014/main" id="{74049680-D23F-4E4B-AE55-30E6FA8B9F68}"/>
                    </a:ext>
                  </a:extLst>
                </p:cNvPr>
                <p:cNvSpPr txBox="1"/>
                <p:nvPr/>
              </p:nvSpPr>
              <p:spPr>
                <a:xfrm>
                  <a:off x="1119234" y="2177585"/>
                  <a:ext cx="236642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zh-CN" altLang="en-US" b="1" dirty="0">
                      <a:latin typeface="+mj-ea"/>
                      <a:ea typeface="+mj-ea"/>
                    </a:rPr>
                    <a:t>实验方法一描述</a:t>
                  </a:r>
                </a:p>
              </p:txBody>
            </p:sp>
            <p:sp>
              <p:nvSpPr>
                <p:cNvPr id="13" name="文本框 29">
                  <a:extLst>
                    <a:ext uri="{FF2B5EF4-FFF2-40B4-BE49-F238E27FC236}">
                      <a16:creationId xmlns:a16="http://schemas.microsoft.com/office/drawing/2014/main" id="{3A5C2A4C-3FB8-48FE-9C31-4D80417FDA9B}"/>
                    </a:ext>
                  </a:extLst>
                </p:cNvPr>
                <p:cNvSpPr txBox="1"/>
                <p:nvPr/>
              </p:nvSpPr>
              <p:spPr>
                <a:xfrm>
                  <a:off x="1119233" y="2668344"/>
                  <a:ext cx="4327410" cy="106452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latin typeface="+mn-ea"/>
                    </a:rPr>
                    <a:t>正文内容，选择模板中的文字然后鼠标右键，粘贴选项里面选择</a:t>
                  </a:r>
                  <a:r>
                    <a:rPr lang="en-US" altLang="zh-CN" sz="1600" dirty="0">
                      <a:latin typeface="+mn-ea"/>
                    </a:rPr>
                    <a:t>“只保留文字”即可更改为您想替换的文字</a:t>
                  </a:r>
                  <a:endParaRPr lang="zh-CN" altLang="en-US" sz="1600" dirty="0">
                    <a:latin typeface="+mn-ea"/>
                  </a:endParaRPr>
                </a:p>
              </p:txBody>
            </p:sp>
            <p:cxnSp>
              <p:nvCxnSpPr>
                <p:cNvPr id="14" name="直接连接符 13">
                  <a:extLst>
                    <a:ext uri="{FF2B5EF4-FFF2-40B4-BE49-F238E27FC236}">
                      <a16:creationId xmlns:a16="http://schemas.microsoft.com/office/drawing/2014/main" id="{03A6962E-7AB9-4425-831D-AC729D67D9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9713" y="2546424"/>
                  <a:ext cx="4102653" cy="0"/>
                </a:xfrm>
                <a:prstGeom prst="line">
                  <a:avLst/>
                </a:prstGeom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7D206D34-0B34-B42D-2E25-3F0EFBBFBD0B}"/>
                </a:ext>
              </a:extLst>
            </p:cNvPr>
            <p:cNvGrpSpPr/>
            <p:nvPr/>
          </p:nvGrpSpPr>
          <p:grpSpPr>
            <a:xfrm>
              <a:off x="6999645" y="1764572"/>
              <a:ext cx="4214878" cy="1964349"/>
              <a:chOff x="2533163" y="1592996"/>
              <a:chExt cx="4802684" cy="1964349"/>
            </a:xfrm>
          </p:grpSpPr>
          <p:sp>
            <p:nvSpPr>
              <p:cNvPr id="30" name="圆角矩形 12">
                <a:extLst>
                  <a:ext uri="{FF2B5EF4-FFF2-40B4-BE49-F238E27FC236}">
                    <a16:creationId xmlns:a16="http://schemas.microsoft.com/office/drawing/2014/main" id="{096F2E37-88D2-D9C8-8F80-9D46C78DEB6B}"/>
                  </a:ext>
                </a:extLst>
              </p:cNvPr>
              <p:cNvSpPr/>
              <p:nvPr/>
            </p:nvSpPr>
            <p:spPr>
              <a:xfrm>
                <a:off x="2533163" y="1592996"/>
                <a:ext cx="4802684" cy="1964349"/>
              </a:xfrm>
              <a:prstGeom prst="roundRect">
                <a:avLst>
                  <a:gd name="adj" fmla="val 10780"/>
                </a:avLst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637BB18F-FD62-4421-4DA5-3F7C95327556}"/>
                  </a:ext>
                </a:extLst>
              </p:cNvPr>
              <p:cNvGrpSpPr/>
              <p:nvPr/>
            </p:nvGrpSpPr>
            <p:grpSpPr>
              <a:xfrm>
                <a:off x="2819856" y="1813685"/>
                <a:ext cx="4327410" cy="1555281"/>
                <a:chOff x="1119233" y="2177585"/>
                <a:chExt cx="4327410" cy="1555281"/>
              </a:xfrm>
            </p:grpSpPr>
            <p:sp>
              <p:nvSpPr>
                <p:cNvPr id="32" name="文本框 28">
                  <a:extLst>
                    <a:ext uri="{FF2B5EF4-FFF2-40B4-BE49-F238E27FC236}">
                      <a16:creationId xmlns:a16="http://schemas.microsoft.com/office/drawing/2014/main" id="{6B82BEA5-4D39-651F-E48D-F3C50B491D61}"/>
                    </a:ext>
                  </a:extLst>
                </p:cNvPr>
                <p:cNvSpPr txBox="1"/>
                <p:nvPr/>
              </p:nvSpPr>
              <p:spPr>
                <a:xfrm>
                  <a:off x="1119234" y="2177585"/>
                  <a:ext cx="2366421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zh-CN" altLang="en-US" b="1" dirty="0">
                      <a:latin typeface="+mj-ea"/>
                      <a:ea typeface="+mj-ea"/>
                    </a:rPr>
                    <a:t>实验方法一描述</a:t>
                  </a:r>
                </a:p>
              </p:txBody>
            </p:sp>
            <p:sp>
              <p:nvSpPr>
                <p:cNvPr id="33" name="文本框 29">
                  <a:extLst>
                    <a:ext uri="{FF2B5EF4-FFF2-40B4-BE49-F238E27FC236}">
                      <a16:creationId xmlns:a16="http://schemas.microsoft.com/office/drawing/2014/main" id="{D60AE855-D7DC-49D7-EFC0-6C274C47E2BC}"/>
                    </a:ext>
                  </a:extLst>
                </p:cNvPr>
                <p:cNvSpPr txBox="1"/>
                <p:nvPr/>
              </p:nvSpPr>
              <p:spPr>
                <a:xfrm>
                  <a:off x="1119233" y="2668344"/>
                  <a:ext cx="4327410" cy="106452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latin typeface="+mn-ea"/>
                    </a:rPr>
                    <a:t>正文内容，选择模板中的文字然后鼠标右键，粘贴选项里面选择</a:t>
                  </a:r>
                  <a:r>
                    <a:rPr lang="en-US" altLang="zh-CN" sz="1600" dirty="0">
                      <a:latin typeface="+mn-ea"/>
                    </a:rPr>
                    <a:t>“只保留文字”即可更改为您想替换的文字</a:t>
                  </a:r>
                  <a:endParaRPr lang="zh-CN" altLang="en-US" sz="1600" dirty="0">
                    <a:latin typeface="+mn-ea"/>
                  </a:endParaRPr>
                </a:p>
              </p:txBody>
            </p: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11600808-A08A-5601-33E2-B62DF3FC65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9713" y="2546424"/>
                  <a:ext cx="4102653" cy="0"/>
                </a:xfrm>
                <a:prstGeom prst="line">
                  <a:avLst/>
                </a:prstGeom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AD1C1716-825F-71F3-CF7A-26ED8D8369BF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0A5A474-15DD-7E77-A3A5-8FC1B4D34A3E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A4226660-8F42-D941-8D34-1B48B9F97E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16B7C2F5-237E-896C-2A89-33430AC6A0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061B15DB-557F-C6DE-B44C-D8904DAE3E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33DD015B-42AC-DDA9-096F-ABCA66BE2D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096988B9-F260-FD2A-B553-76F5A919C0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10">
              <a:extLst>
                <a:ext uri="{FF2B5EF4-FFF2-40B4-BE49-F238E27FC236}">
                  <a16:creationId xmlns:a16="http://schemas.microsoft.com/office/drawing/2014/main" id="{0B54238A-FEBA-07DA-E9FC-364CDF2A85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D11DCB22-36D6-34F5-462C-DBFCDF3079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1BA87142-08A6-417C-A62F-70FB1BA1E5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153AF511-20F8-6F24-0846-67C10E58B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E90E9389-C164-E1F0-A50F-C58C15450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15">
              <a:extLst>
                <a:ext uri="{FF2B5EF4-FFF2-40B4-BE49-F238E27FC236}">
                  <a16:creationId xmlns:a16="http://schemas.microsoft.com/office/drawing/2014/main" id="{9FB8A7D3-57BC-C182-1EB3-D21B7C153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3A01138-0B69-ECAC-02C0-91456A3D3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CB7F1F96-EAD5-CFA2-C31C-5FD7F4C64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18">
              <a:extLst>
                <a:ext uri="{FF2B5EF4-FFF2-40B4-BE49-F238E27FC236}">
                  <a16:creationId xmlns:a16="http://schemas.microsoft.com/office/drawing/2014/main" id="{4D60F44A-AB02-7CA3-9B14-D619BD0EA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19">
              <a:extLst>
                <a:ext uri="{FF2B5EF4-FFF2-40B4-BE49-F238E27FC236}">
                  <a16:creationId xmlns:a16="http://schemas.microsoft.com/office/drawing/2014/main" id="{44292898-A0D2-6FE1-33B8-ABDE5F275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20">
              <a:extLst>
                <a:ext uri="{FF2B5EF4-FFF2-40B4-BE49-F238E27FC236}">
                  <a16:creationId xmlns:a16="http://schemas.microsoft.com/office/drawing/2014/main" id="{2A397F27-C432-1FDC-07C3-3DAB7FFD6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7" name="Freeform 21">
              <a:extLst>
                <a:ext uri="{FF2B5EF4-FFF2-40B4-BE49-F238E27FC236}">
                  <a16:creationId xmlns:a16="http://schemas.microsoft.com/office/drawing/2014/main" id="{EA6662D7-EDDE-3438-64C9-4E0F5D2E3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8" name="Freeform 22">
              <a:extLst>
                <a:ext uri="{FF2B5EF4-FFF2-40B4-BE49-F238E27FC236}">
                  <a16:creationId xmlns:a16="http://schemas.microsoft.com/office/drawing/2014/main" id="{A8C52C6D-B4EB-23DA-A098-964E0B46F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9" name="Freeform 23">
              <a:extLst>
                <a:ext uri="{FF2B5EF4-FFF2-40B4-BE49-F238E27FC236}">
                  <a16:creationId xmlns:a16="http://schemas.microsoft.com/office/drawing/2014/main" id="{1413E753-3AC9-443C-3F3C-F27D89ECD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0" name="Freeform 24">
              <a:extLst>
                <a:ext uri="{FF2B5EF4-FFF2-40B4-BE49-F238E27FC236}">
                  <a16:creationId xmlns:a16="http://schemas.microsoft.com/office/drawing/2014/main" id="{83E31E47-D878-24C8-4993-917EBFBD8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1" name="Freeform 25">
              <a:extLst>
                <a:ext uri="{FF2B5EF4-FFF2-40B4-BE49-F238E27FC236}">
                  <a16:creationId xmlns:a16="http://schemas.microsoft.com/office/drawing/2014/main" id="{ACAB05AF-0887-D477-DC8D-9369A7ECEF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2" name="Freeform 26">
              <a:extLst>
                <a:ext uri="{FF2B5EF4-FFF2-40B4-BE49-F238E27FC236}">
                  <a16:creationId xmlns:a16="http://schemas.microsoft.com/office/drawing/2014/main" id="{24F22727-247C-0424-B849-C335AEA4D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3" name="Freeform 27">
              <a:extLst>
                <a:ext uri="{FF2B5EF4-FFF2-40B4-BE49-F238E27FC236}">
                  <a16:creationId xmlns:a16="http://schemas.microsoft.com/office/drawing/2014/main" id="{60C81DFA-2E27-A003-6047-AA263EB2A7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54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7FA12880-7C0C-BB73-3043-B9BD1BAFDC8D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55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B2ECBA8D-1801-C88B-3951-BC28481C420E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56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E0753495-D342-404F-EB69-DE2B27D4DFC8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策略及方法</a:t>
            </a:r>
            <a:endParaRPr lang="en-US" altLang="zh-CN" sz="2000" dirty="0">
              <a:sym typeface="+mn-lt"/>
            </a:endParaRPr>
          </a:p>
        </p:txBody>
      </p:sp>
      <p:sp>
        <p:nvSpPr>
          <p:cNvPr id="57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1A97889D-8D8A-4A42-1B69-D05B68B46B40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C2F55327-1E7E-26FD-9D1A-9F0F6780B381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9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CA06B982-C95D-6C4E-81F4-A7EEE2915A9E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E1096CCF-DA52-A893-C099-B7597EBD013A}"/>
              </a:ext>
            </a:extLst>
          </p:cNvPr>
          <p:cNvGrpSpPr/>
          <p:nvPr/>
        </p:nvGrpSpPr>
        <p:grpSpPr>
          <a:xfrm>
            <a:off x="2152891" y="1775342"/>
            <a:ext cx="133109" cy="618563"/>
            <a:chOff x="2152891" y="392992"/>
            <a:chExt cx="133109" cy="618563"/>
          </a:xfrm>
        </p:grpSpPr>
        <p:sp>
          <p:nvSpPr>
            <p:cNvPr id="61" name="矩形: 圆角 60">
              <a:extLst>
                <a:ext uri="{FF2B5EF4-FFF2-40B4-BE49-F238E27FC236}">
                  <a16:creationId xmlns:a16="http://schemas.microsoft.com/office/drawing/2014/main" id="{039E91E1-30EF-7A8D-AD6F-E1E844C26932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62" name="直角三角形 61">
              <a:extLst>
                <a:ext uri="{FF2B5EF4-FFF2-40B4-BE49-F238E27FC236}">
                  <a16:creationId xmlns:a16="http://schemas.microsoft.com/office/drawing/2014/main" id="{E8DC5A71-D978-69AC-B301-5082D62443C6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930F14AD-C805-86B8-B771-C49B3E40C84E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6257ABD8-6AD1-0D95-C985-B61774D9524A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63592439-3F1C-53E1-9609-142EF031B73E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83557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3.1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实验方法</a:t>
            </a: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BE064C0C-B51E-CB26-A251-B6C8682A446A}"/>
              </a:ext>
            </a:extLst>
          </p:cNvPr>
          <p:cNvGrpSpPr/>
          <p:nvPr/>
        </p:nvGrpSpPr>
        <p:grpSpPr>
          <a:xfrm rot="8100000" flipH="1" flipV="1">
            <a:off x="6901093" y="1845874"/>
            <a:ext cx="1905000" cy="2240279"/>
            <a:chOff x="5867400" y="1437641"/>
            <a:chExt cx="1905000" cy="2240279"/>
          </a:xfrm>
        </p:grpSpPr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36361B4F-A789-638F-541E-0AEF10072955}"/>
                </a:ext>
              </a:extLst>
            </p:cNvPr>
            <p:cNvSpPr/>
            <p:nvPr/>
          </p:nvSpPr>
          <p:spPr>
            <a:xfrm>
              <a:off x="5867400" y="1437641"/>
              <a:ext cx="1905000" cy="2240279"/>
            </a:xfrm>
            <a:custGeom>
              <a:avLst/>
              <a:gdLst>
                <a:gd name="connsiteX0" fmla="*/ 952500 w 1905000"/>
                <a:gd name="connsiteY0" fmla="*/ 335279 h 2240279"/>
                <a:gd name="connsiteX1" fmla="*/ 1905000 w 1905000"/>
                <a:gd name="connsiteY1" fmla="*/ 1287779 h 2240279"/>
                <a:gd name="connsiteX2" fmla="*/ 952500 w 1905000"/>
                <a:gd name="connsiteY2" fmla="*/ 2240279 h 2240279"/>
                <a:gd name="connsiteX3" fmla="*/ 0 w 1905000"/>
                <a:gd name="connsiteY3" fmla="*/ 1287779 h 2240279"/>
                <a:gd name="connsiteX4" fmla="*/ 952500 w 1905000"/>
                <a:gd name="connsiteY4" fmla="*/ 335279 h 2240279"/>
                <a:gd name="connsiteX5" fmla="*/ 952500 w 1905000"/>
                <a:gd name="connsiteY5" fmla="*/ 0 h 2240279"/>
                <a:gd name="connsiteX6" fmla="*/ 1113455 w 1905000"/>
                <a:gd name="connsiteY6" fmla="*/ 277509 h 2240279"/>
                <a:gd name="connsiteX7" fmla="*/ 1049888 w 1905000"/>
                <a:gd name="connsiteY7" fmla="*/ 267808 h 2240279"/>
                <a:gd name="connsiteX8" fmla="*/ 952500 w 1905000"/>
                <a:gd name="connsiteY8" fmla="*/ 262890 h 2240279"/>
                <a:gd name="connsiteX9" fmla="*/ 855113 w 1905000"/>
                <a:gd name="connsiteY9" fmla="*/ 267808 h 2240279"/>
                <a:gd name="connsiteX10" fmla="*/ 791545 w 1905000"/>
                <a:gd name="connsiteY10" fmla="*/ 277509 h 224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5000" h="2240279">
                  <a:moveTo>
                    <a:pt x="952500" y="335279"/>
                  </a:moveTo>
                  <a:cubicBezTo>
                    <a:pt x="1478551" y="335279"/>
                    <a:pt x="1905000" y="761728"/>
                    <a:pt x="1905000" y="1287779"/>
                  </a:cubicBezTo>
                  <a:cubicBezTo>
                    <a:pt x="1905000" y="1813830"/>
                    <a:pt x="1478551" y="2240279"/>
                    <a:pt x="952500" y="2240279"/>
                  </a:cubicBezTo>
                  <a:cubicBezTo>
                    <a:pt x="426449" y="2240279"/>
                    <a:pt x="0" y="1813830"/>
                    <a:pt x="0" y="1287779"/>
                  </a:cubicBezTo>
                  <a:cubicBezTo>
                    <a:pt x="0" y="761728"/>
                    <a:pt x="426449" y="335279"/>
                    <a:pt x="952500" y="335279"/>
                  </a:cubicBezTo>
                  <a:close/>
                  <a:moveTo>
                    <a:pt x="952500" y="0"/>
                  </a:moveTo>
                  <a:lnTo>
                    <a:pt x="1113455" y="277509"/>
                  </a:lnTo>
                  <a:lnTo>
                    <a:pt x="1049888" y="267808"/>
                  </a:lnTo>
                  <a:cubicBezTo>
                    <a:pt x="1017868" y="264556"/>
                    <a:pt x="985378" y="262890"/>
                    <a:pt x="952500" y="262890"/>
                  </a:cubicBezTo>
                  <a:cubicBezTo>
                    <a:pt x="919622" y="262890"/>
                    <a:pt x="887133" y="264556"/>
                    <a:pt x="855113" y="267808"/>
                  </a:cubicBezTo>
                  <a:lnTo>
                    <a:pt x="791545" y="277509"/>
                  </a:lnTo>
                  <a:close/>
                </a:path>
              </a:pathLst>
            </a:cu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D3E338AE-8E9F-F814-5137-D44C61B966B2}"/>
                </a:ext>
              </a:extLst>
            </p:cNvPr>
            <p:cNvSpPr/>
            <p:nvPr/>
          </p:nvSpPr>
          <p:spPr>
            <a:xfrm>
              <a:off x="5974080" y="1879600"/>
              <a:ext cx="1691640" cy="1691640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2" name="Oval 42">
              <a:extLst>
                <a:ext uri="{FF2B5EF4-FFF2-40B4-BE49-F238E27FC236}">
                  <a16:creationId xmlns:a16="http://schemas.microsoft.com/office/drawing/2014/main" id="{1BB6183C-F413-8830-D11B-C1203C072395}"/>
                </a:ext>
              </a:extLst>
            </p:cNvPr>
            <p:cNvSpPr/>
            <p:nvPr/>
          </p:nvSpPr>
          <p:spPr>
            <a:xfrm rot="13500000">
              <a:off x="6380687" y="2286000"/>
              <a:ext cx="878424" cy="878840"/>
            </a:xfrm>
            <a:custGeom>
              <a:avLst/>
              <a:gdLst>
                <a:gd name="connsiteX0" fmla="*/ 451428 w 578507"/>
                <a:gd name="connsiteY0" fmla="*/ 183218 h 578780"/>
                <a:gd name="connsiteX1" fmla="*/ 460672 w 578507"/>
                <a:gd name="connsiteY1" fmla="*/ 190307 h 578780"/>
                <a:gd name="connsiteX2" fmla="*/ 460624 w 578507"/>
                <a:gd name="connsiteY2" fmla="*/ 190355 h 578780"/>
                <a:gd name="connsiteX3" fmla="*/ 455053 w 578507"/>
                <a:gd name="connsiteY3" fmla="*/ 211164 h 578780"/>
                <a:gd name="connsiteX4" fmla="*/ 296862 w 578507"/>
                <a:gd name="connsiteY4" fmla="*/ 302545 h 578780"/>
                <a:gd name="connsiteX5" fmla="*/ 296338 w 578507"/>
                <a:gd name="connsiteY5" fmla="*/ 302783 h 578780"/>
                <a:gd name="connsiteX6" fmla="*/ 296005 w 578507"/>
                <a:gd name="connsiteY6" fmla="*/ 302974 h 578780"/>
                <a:gd name="connsiteX7" fmla="*/ 292862 w 578507"/>
                <a:gd name="connsiteY7" fmla="*/ 304116 h 578780"/>
                <a:gd name="connsiteX8" fmla="*/ 292719 w 578507"/>
                <a:gd name="connsiteY8" fmla="*/ 304116 h 578780"/>
                <a:gd name="connsiteX9" fmla="*/ 291053 w 578507"/>
                <a:gd name="connsiteY9" fmla="*/ 304450 h 578780"/>
                <a:gd name="connsiteX10" fmla="*/ 290957 w 578507"/>
                <a:gd name="connsiteY10" fmla="*/ 304450 h 578780"/>
                <a:gd name="connsiteX11" fmla="*/ 289243 w 578507"/>
                <a:gd name="connsiteY11" fmla="*/ 304545 h 578780"/>
                <a:gd name="connsiteX12" fmla="*/ 289053 w 578507"/>
                <a:gd name="connsiteY12" fmla="*/ 304545 h 578780"/>
                <a:gd name="connsiteX13" fmla="*/ 288243 w 578507"/>
                <a:gd name="connsiteY13" fmla="*/ 304497 h 578780"/>
                <a:gd name="connsiteX14" fmla="*/ 287672 w 578507"/>
                <a:gd name="connsiteY14" fmla="*/ 304450 h 578780"/>
                <a:gd name="connsiteX15" fmla="*/ 287195 w 578507"/>
                <a:gd name="connsiteY15" fmla="*/ 304402 h 578780"/>
                <a:gd name="connsiteX16" fmla="*/ 286576 w 578507"/>
                <a:gd name="connsiteY16" fmla="*/ 304307 h 578780"/>
                <a:gd name="connsiteX17" fmla="*/ 286195 w 578507"/>
                <a:gd name="connsiteY17" fmla="*/ 304212 h 578780"/>
                <a:gd name="connsiteX18" fmla="*/ 285529 w 578507"/>
                <a:gd name="connsiteY18" fmla="*/ 304069 h 578780"/>
                <a:gd name="connsiteX19" fmla="*/ 285195 w 578507"/>
                <a:gd name="connsiteY19" fmla="*/ 303974 h 578780"/>
                <a:gd name="connsiteX20" fmla="*/ 284529 w 578507"/>
                <a:gd name="connsiteY20" fmla="*/ 303783 h 578780"/>
                <a:gd name="connsiteX21" fmla="*/ 284148 w 578507"/>
                <a:gd name="connsiteY21" fmla="*/ 303640 h 578780"/>
                <a:gd name="connsiteX22" fmla="*/ 283576 w 578507"/>
                <a:gd name="connsiteY22" fmla="*/ 303450 h 578780"/>
                <a:gd name="connsiteX23" fmla="*/ 282624 w 578507"/>
                <a:gd name="connsiteY23" fmla="*/ 303021 h 578780"/>
                <a:gd name="connsiteX24" fmla="*/ 282433 w 578507"/>
                <a:gd name="connsiteY24" fmla="*/ 302926 h 578780"/>
                <a:gd name="connsiteX25" fmla="*/ 281624 w 578507"/>
                <a:gd name="connsiteY25" fmla="*/ 302450 h 578780"/>
                <a:gd name="connsiteX26" fmla="*/ 281433 w 578507"/>
                <a:gd name="connsiteY26" fmla="*/ 302355 h 578780"/>
                <a:gd name="connsiteX27" fmla="*/ 280624 w 578507"/>
                <a:gd name="connsiteY27" fmla="*/ 301831 h 578780"/>
                <a:gd name="connsiteX28" fmla="*/ 280529 w 578507"/>
                <a:gd name="connsiteY28" fmla="*/ 301783 h 578780"/>
                <a:gd name="connsiteX29" fmla="*/ 155814 w 578507"/>
                <a:gd name="connsiteY29" fmla="*/ 214450 h 578780"/>
                <a:gd name="connsiteX30" fmla="*/ 152433 w 578507"/>
                <a:gd name="connsiteY30" fmla="*/ 193497 h 578780"/>
                <a:gd name="connsiteX31" fmla="*/ 173291 w 578507"/>
                <a:gd name="connsiteY31" fmla="*/ 189497 h 578780"/>
                <a:gd name="connsiteX32" fmla="*/ 290053 w 578507"/>
                <a:gd name="connsiteY32" fmla="*/ 271259 h 578780"/>
                <a:gd name="connsiteX33" fmla="*/ 439862 w 578507"/>
                <a:gd name="connsiteY33" fmla="*/ 184735 h 578780"/>
                <a:gd name="connsiteX34" fmla="*/ 451428 w 578507"/>
                <a:gd name="connsiteY34" fmla="*/ 183218 h 578780"/>
                <a:gd name="connsiteX35" fmla="*/ 289254 w 578507"/>
                <a:gd name="connsiteY35" fmla="*/ 30476 h 578780"/>
                <a:gd name="connsiteX36" fmla="*/ 30474 w 578507"/>
                <a:gd name="connsiteY36" fmla="*/ 289280 h 578780"/>
                <a:gd name="connsiteX37" fmla="*/ 289254 w 578507"/>
                <a:gd name="connsiteY37" fmla="*/ 548132 h 578780"/>
                <a:gd name="connsiteX38" fmla="*/ 548081 w 578507"/>
                <a:gd name="connsiteY38" fmla="*/ 289280 h 578780"/>
                <a:gd name="connsiteX39" fmla="*/ 289254 w 578507"/>
                <a:gd name="connsiteY39" fmla="*/ 30476 h 578780"/>
                <a:gd name="connsiteX40" fmla="*/ 289254 w 578507"/>
                <a:gd name="connsiteY40" fmla="*/ 0 h 578780"/>
                <a:gd name="connsiteX41" fmla="*/ 482755 w 578507"/>
                <a:gd name="connsiteY41" fmla="*/ 74237 h 578780"/>
                <a:gd name="connsiteX42" fmla="*/ 503705 w 578507"/>
                <a:gd name="connsiteY42" fmla="*/ 53285 h 578780"/>
                <a:gd name="connsiteX43" fmla="*/ 483993 w 578507"/>
                <a:gd name="connsiteY43" fmla="*/ 33618 h 578780"/>
                <a:gd name="connsiteX44" fmla="*/ 484184 w 578507"/>
                <a:gd name="connsiteY44" fmla="*/ 12285 h 578780"/>
                <a:gd name="connsiteX45" fmla="*/ 505515 w 578507"/>
                <a:gd name="connsiteY45" fmla="*/ 12095 h 578780"/>
                <a:gd name="connsiteX46" fmla="*/ 566412 w 578507"/>
                <a:gd name="connsiteY46" fmla="*/ 72999 h 578780"/>
                <a:gd name="connsiteX47" fmla="*/ 566412 w 578507"/>
                <a:gd name="connsiteY47" fmla="*/ 94522 h 578780"/>
                <a:gd name="connsiteX48" fmla="*/ 544939 w 578507"/>
                <a:gd name="connsiteY48" fmla="*/ 94522 h 578780"/>
                <a:gd name="connsiteX49" fmla="*/ 525227 w 578507"/>
                <a:gd name="connsiteY49" fmla="*/ 74856 h 578780"/>
                <a:gd name="connsiteX50" fmla="*/ 504277 w 578507"/>
                <a:gd name="connsiteY50" fmla="*/ 95808 h 578780"/>
                <a:gd name="connsiteX51" fmla="*/ 578506 w 578507"/>
                <a:gd name="connsiteY51" fmla="*/ 289280 h 578780"/>
                <a:gd name="connsiteX52" fmla="*/ 496896 w 578507"/>
                <a:gd name="connsiteY52" fmla="*/ 490657 h 578780"/>
                <a:gd name="connsiteX53" fmla="*/ 558842 w 578507"/>
                <a:gd name="connsiteY53" fmla="*/ 552608 h 578780"/>
                <a:gd name="connsiteX54" fmla="*/ 559032 w 578507"/>
                <a:gd name="connsiteY54" fmla="*/ 574322 h 578780"/>
                <a:gd name="connsiteX55" fmla="*/ 537320 w 578507"/>
                <a:gd name="connsiteY55" fmla="*/ 574132 h 578780"/>
                <a:gd name="connsiteX56" fmla="*/ 474613 w 578507"/>
                <a:gd name="connsiteY56" fmla="*/ 511419 h 578780"/>
                <a:gd name="connsiteX57" fmla="*/ 289301 w 578507"/>
                <a:gd name="connsiteY57" fmla="*/ 578608 h 578780"/>
                <a:gd name="connsiteX58" fmla="*/ 103942 w 578507"/>
                <a:gd name="connsiteY58" fmla="*/ 511419 h 578780"/>
                <a:gd name="connsiteX59" fmla="*/ 41235 w 578507"/>
                <a:gd name="connsiteY59" fmla="*/ 574132 h 578780"/>
                <a:gd name="connsiteX60" fmla="*/ 19713 w 578507"/>
                <a:gd name="connsiteY60" fmla="*/ 574132 h 578780"/>
                <a:gd name="connsiteX61" fmla="*/ 19666 w 578507"/>
                <a:gd name="connsiteY61" fmla="*/ 552608 h 578780"/>
                <a:gd name="connsiteX62" fmla="*/ 81611 w 578507"/>
                <a:gd name="connsiteY62" fmla="*/ 490657 h 578780"/>
                <a:gd name="connsiteX63" fmla="*/ 1 w 578507"/>
                <a:gd name="connsiteY63" fmla="*/ 289280 h 578780"/>
                <a:gd name="connsiteX64" fmla="*/ 74231 w 578507"/>
                <a:gd name="connsiteY64" fmla="*/ 95808 h 578780"/>
                <a:gd name="connsiteX65" fmla="*/ 53281 w 578507"/>
                <a:gd name="connsiteY65" fmla="*/ 74856 h 578780"/>
                <a:gd name="connsiteX66" fmla="*/ 33616 w 578507"/>
                <a:gd name="connsiteY66" fmla="*/ 94522 h 578780"/>
                <a:gd name="connsiteX67" fmla="*/ 12095 w 578507"/>
                <a:gd name="connsiteY67" fmla="*/ 94522 h 578780"/>
                <a:gd name="connsiteX68" fmla="*/ 12095 w 578507"/>
                <a:gd name="connsiteY68" fmla="*/ 72999 h 578780"/>
                <a:gd name="connsiteX69" fmla="*/ 72993 w 578507"/>
                <a:gd name="connsiteY69" fmla="*/ 12095 h 578780"/>
                <a:gd name="connsiteX70" fmla="*/ 94324 w 578507"/>
                <a:gd name="connsiteY70" fmla="*/ 12285 h 578780"/>
                <a:gd name="connsiteX71" fmla="*/ 94514 w 578507"/>
                <a:gd name="connsiteY71" fmla="*/ 33618 h 578780"/>
                <a:gd name="connsiteX72" fmla="*/ 74850 w 578507"/>
                <a:gd name="connsiteY72" fmla="*/ 53285 h 578780"/>
                <a:gd name="connsiteX73" fmla="*/ 95752 w 578507"/>
                <a:gd name="connsiteY73" fmla="*/ 74237 h 578780"/>
                <a:gd name="connsiteX74" fmla="*/ 289254 w 578507"/>
                <a:gd name="connsiteY74" fmla="*/ 0 h 578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578507" h="578780">
                  <a:moveTo>
                    <a:pt x="451428" y="183218"/>
                  </a:moveTo>
                  <a:cubicBezTo>
                    <a:pt x="455195" y="184224"/>
                    <a:pt x="458576" y="186664"/>
                    <a:pt x="460672" y="190307"/>
                  </a:cubicBezTo>
                  <a:lnTo>
                    <a:pt x="460624" y="190355"/>
                  </a:lnTo>
                  <a:cubicBezTo>
                    <a:pt x="464862" y="197640"/>
                    <a:pt x="462338" y="206974"/>
                    <a:pt x="455053" y="211164"/>
                  </a:cubicBezTo>
                  <a:lnTo>
                    <a:pt x="296862" y="302545"/>
                  </a:lnTo>
                  <a:lnTo>
                    <a:pt x="296338" y="302783"/>
                  </a:lnTo>
                  <a:lnTo>
                    <a:pt x="296005" y="302974"/>
                  </a:lnTo>
                  <a:cubicBezTo>
                    <a:pt x="295005" y="303497"/>
                    <a:pt x="293957" y="303878"/>
                    <a:pt x="292862" y="304116"/>
                  </a:cubicBezTo>
                  <a:lnTo>
                    <a:pt x="292719" y="304116"/>
                  </a:lnTo>
                  <a:cubicBezTo>
                    <a:pt x="292148" y="304307"/>
                    <a:pt x="291624" y="304402"/>
                    <a:pt x="291053" y="304450"/>
                  </a:cubicBezTo>
                  <a:lnTo>
                    <a:pt x="290957" y="304450"/>
                  </a:lnTo>
                  <a:cubicBezTo>
                    <a:pt x="290386" y="304497"/>
                    <a:pt x="289814" y="304545"/>
                    <a:pt x="289243" y="304545"/>
                  </a:cubicBezTo>
                  <a:lnTo>
                    <a:pt x="289053" y="304545"/>
                  </a:lnTo>
                  <a:lnTo>
                    <a:pt x="288243" y="304497"/>
                  </a:lnTo>
                  <a:lnTo>
                    <a:pt x="287672" y="304450"/>
                  </a:lnTo>
                  <a:lnTo>
                    <a:pt x="287195" y="304402"/>
                  </a:lnTo>
                  <a:lnTo>
                    <a:pt x="286576" y="304307"/>
                  </a:lnTo>
                  <a:cubicBezTo>
                    <a:pt x="286433" y="304307"/>
                    <a:pt x="286338" y="304259"/>
                    <a:pt x="286195" y="304212"/>
                  </a:cubicBezTo>
                  <a:lnTo>
                    <a:pt x="285529" y="304069"/>
                  </a:lnTo>
                  <a:lnTo>
                    <a:pt x="285195" y="303974"/>
                  </a:lnTo>
                  <a:lnTo>
                    <a:pt x="284529" y="303783"/>
                  </a:lnTo>
                  <a:lnTo>
                    <a:pt x="284148" y="303640"/>
                  </a:lnTo>
                  <a:lnTo>
                    <a:pt x="283576" y="303450"/>
                  </a:lnTo>
                  <a:lnTo>
                    <a:pt x="282624" y="303021"/>
                  </a:lnTo>
                  <a:lnTo>
                    <a:pt x="282433" y="302926"/>
                  </a:lnTo>
                  <a:lnTo>
                    <a:pt x="281624" y="302450"/>
                  </a:lnTo>
                  <a:lnTo>
                    <a:pt x="281433" y="302355"/>
                  </a:lnTo>
                  <a:cubicBezTo>
                    <a:pt x="281148" y="302164"/>
                    <a:pt x="280862" y="302021"/>
                    <a:pt x="280624" y="301831"/>
                  </a:cubicBezTo>
                  <a:lnTo>
                    <a:pt x="280529" y="301783"/>
                  </a:lnTo>
                  <a:lnTo>
                    <a:pt x="155814" y="214450"/>
                  </a:lnTo>
                  <a:cubicBezTo>
                    <a:pt x="149243" y="209497"/>
                    <a:pt x="147719" y="200259"/>
                    <a:pt x="152433" y="193497"/>
                  </a:cubicBezTo>
                  <a:cubicBezTo>
                    <a:pt x="157148" y="186735"/>
                    <a:pt x="166386" y="184974"/>
                    <a:pt x="173291" y="189497"/>
                  </a:cubicBezTo>
                  <a:lnTo>
                    <a:pt x="290053" y="271259"/>
                  </a:lnTo>
                  <a:lnTo>
                    <a:pt x="439862" y="184735"/>
                  </a:lnTo>
                  <a:cubicBezTo>
                    <a:pt x="443505" y="182640"/>
                    <a:pt x="447660" y="182212"/>
                    <a:pt x="451428" y="183218"/>
                  </a:cubicBezTo>
                  <a:close/>
                  <a:moveTo>
                    <a:pt x="289254" y="30476"/>
                  </a:moveTo>
                  <a:cubicBezTo>
                    <a:pt x="146556" y="30476"/>
                    <a:pt x="30474" y="146569"/>
                    <a:pt x="30474" y="289280"/>
                  </a:cubicBezTo>
                  <a:cubicBezTo>
                    <a:pt x="30474" y="432039"/>
                    <a:pt x="146556" y="548132"/>
                    <a:pt x="289254" y="548132"/>
                  </a:cubicBezTo>
                  <a:cubicBezTo>
                    <a:pt x="431952" y="548132"/>
                    <a:pt x="548081" y="432039"/>
                    <a:pt x="548081" y="289280"/>
                  </a:cubicBezTo>
                  <a:cubicBezTo>
                    <a:pt x="548081" y="146569"/>
                    <a:pt x="431952" y="30476"/>
                    <a:pt x="289254" y="30476"/>
                  </a:cubicBezTo>
                  <a:close/>
                  <a:moveTo>
                    <a:pt x="289254" y="0"/>
                  </a:moveTo>
                  <a:cubicBezTo>
                    <a:pt x="361436" y="0"/>
                    <a:pt x="429571" y="26238"/>
                    <a:pt x="482755" y="74237"/>
                  </a:cubicBezTo>
                  <a:lnTo>
                    <a:pt x="503705" y="53285"/>
                  </a:lnTo>
                  <a:lnTo>
                    <a:pt x="483993" y="33618"/>
                  </a:lnTo>
                  <a:cubicBezTo>
                    <a:pt x="478232" y="27619"/>
                    <a:pt x="478327" y="18143"/>
                    <a:pt x="484184" y="12285"/>
                  </a:cubicBezTo>
                  <a:cubicBezTo>
                    <a:pt x="490088" y="6381"/>
                    <a:pt x="499563" y="6333"/>
                    <a:pt x="505515" y="12095"/>
                  </a:cubicBezTo>
                  <a:lnTo>
                    <a:pt x="566412" y="72999"/>
                  </a:lnTo>
                  <a:cubicBezTo>
                    <a:pt x="572364" y="78903"/>
                    <a:pt x="572364" y="88570"/>
                    <a:pt x="566412" y="94522"/>
                  </a:cubicBezTo>
                  <a:cubicBezTo>
                    <a:pt x="560508" y="100474"/>
                    <a:pt x="550843" y="100474"/>
                    <a:pt x="544939" y="94522"/>
                  </a:cubicBezTo>
                  <a:lnTo>
                    <a:pt x="525227" y="74856"/>
                  </a:lnTo>
                  <a:lnTo>
                    <a:pt x="504277" y="95808"/>
                  </a:lnTo>
                  <a:cubicBezTo>
                    <a:pt x="552271" y="148997"/>
                    <a:pt x="578506" y="217139"/>
                    <a:pt x="578506" y="289280"/>
                  </a:cubicBezTo>
                  <a:cubicBezTo>
                    <a:pt x="578744" y="364517"/>
                    <a:pt x="549414" y="436801"/>
                    <a:pt x="496896" y="490657"/>
                  </a:cubicBezTo>
                  <a:lnTo>
                    <a:pt x="558842" y="552608"/>
                  </a:lnTo>
                  <a:cubicBezTo>
                    <a:pt x="564984" y="558513"/>
                    <a:pt x="565079" y="568322"/>
                    <a:pt x="559032" y="574322"/>
                  </a:cubicBezTo>
                  <a:cubicBezTo>
                    <a:pt x="553033" y="580322"/>
                    <a:pt x="543224" y="580274"/>
                    <a:pt x="537320" y="574132"/>
                  </a:cubicBezTo>
                  <a:lnTo>
                    <a:pt x="474613" y="511419"/>
                  </a:lnTo>
                  <a:cubicBezTo>
                    <a:pt x="422715" y="554942"/>
                    <a:pt x="357817" y="578608"/>
                    <a:pt x="289301" y="578608"/>
                  </a:cubicBezTo>
                  <a:cubicBezTo>
                    <a:pt x="220738" y="578608"/>
                    <a:pt x="155888" y="554942"/>
                    <a:pt x="103942" y="511419"/>
                  </a:cubicBezTo>
                  <a:lnTo>
                    <a:pt x="41235" y="574132"/>
                  </a:lnTo>
                  <a:cubicBezTo>
                    <a:pt x="35283" y="580084"/>
                    <a:pt x="25665" y="580084"/>
                    <a:pt x="19713" y="574132"/>
                  </a:cubicBezTo>
                  <a:cubicBezTo>
                    <a:pt x="13762" y="568179"/>
                    <a:pt x="13762" y="558561"/>
                    <a:pt x="19666" y="552608"/>
                  </a:cubicBezTo>
                  <a:lnTo>
                    <a:pt x="81611" y="490657"/>
                  </a:lnTo>
                  <a:cubicBezTo>
                    <a:pt x="28950" y="436420"/>
                    <a:pt x="1" y="365088"/>
                    <a:pt x="1" y="289280"/>
                  </a:cubicBezTo>
                  <a:cubicBezTo>
                    <a:pt x="-189" y="217805"/>
                    <a:pt x="26284" y="148807"/>
                    <a:pt x="74231" y="95808"/>
                  </a:cubicBezTo>
                  <a:lnTo>
                    <a:pt x="53281" y="74856"/>
                  </a:lnTo>
                  <a:lnTo>
                    <a:pt x="33616" y="94522"/>
                  </a:lnTo>
                  <a:cubicBezTo>
                    <a:pt x="27665" y="100474"/>
                    <a:pt x="18047" y="100474"/>
                    <a:pt x="12095" y="94522"/>
                  </a:cubicBezTo>
                  <a:cubicBezTo>
                    <a:pt x="6143" y="88570"/>
                    <a:pt x="6143" y="78951"/>
                    <a:pt x="12095" y="72999"/>
                  </a:cubicBezTo>
                  <a:lnTo>
                    <a:pt x="72993" y="12095"/>
                  </a:lnTo>
                  <a:cubicBezTo>
                    <a:pt x="78945" y="6333"/>
                    <a:pt x="88420" y="6381"/>
                    <a:pt x="94324" y="12285"/>
                  </a:cubicBezTo>
                  <a:cubicBezTo>
                    <a:pt x="100180" y="18143"/>
                    <a:pt x="100275" y="27619"/>
                    <a:pt x="94514" y="33618"/>
                  </a:cubicBezTo>
                  <a:lnTo>
                    <a:pt x="74850" y="53285"/>
                  </a:lnTo>
                  <a:lnTo>
                    <a:pt x="95752" y="74237"/>
                  </a:lnTo>
                  <a:cubicBezTo>
                    <a:pt x="148984" y="26238"/>
                    <a:pt x="217119" y="0"/>
                    <a:pt x="289254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E17CFED2-5A75-EE90-655B-FC5B03486BF9}"/>
              </a:ext>
            </a:extLst>
          </p:cNvPr>
          <p:cNvGrpSpPr/>
          <p:nvPr/>
        </p:nvGrpSpPr>
        <p:grpSpPr>
          <a:xfrm rot="8100000">
            <a:off x="5188039" y="3373732"/>
            <a:ext cx="1905000" cy="2240279"/>
            <a:chOff x="5867400" y="1437641"/>
            <a:chExt cx="1905000" cy="2240279"/>
          </a:xfrm>
        </p:grpSpPr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952190FE-B028-F1A2-5477-1732B9D629A5}"/>
                </a:ext>
              </a:extLst>
            </p:cNvPr>
            <p:cNvSpPr/>
            <p:nvPr/>
          </p:nvSpPr>
          <p:spPr>
            <a:xfrm>
              <a:off x="5867400" y="1437641"/>
              <a:ext cx="1905000" cy="2240279"/>
            </a:xfrm>
            <a:custGeom>
              <a:avLst/>
              <a:gdLst>
                <a:gd name="connsiteX0" fmla="*/ 952500 w 1905000"/>
                <a:gd name="connsiteY0" fmla="*/ 335279 h 2240279"/>
                <a:gd name="connsiteX1" fmla="*/ 1905000 w 1905000"/>
                <a:gd name="connsiteY1" fmla="*/ 1287779 h 2240279"/>
                <a:gd name="connsiteX2" fmla="*/ 952500 w 1905000"/>
                <a:gd name="connsiteY2" fmla="*/ 2240279 h 2240279"/>
                <a:gd name="connsiteX3" fmla="*/ 0 w 1905000"/>
                <a:gd name="connsiteY3" fmla="*/ 1287779 h 2240279"/>
                <a:gd name="connsiteX4" fmla="*/ 952500 w 1905000"/>
                <a:gd name="connsiteY4" fmla="*/ 335279 h 2240279"/>
                <a:gd name="connsiteX5" fmla="*/ 952500 w 1905000"/>
                <a:gd name="connsiteY5" fmla="*/ 0 h 2240279"/>
                <a:gd name="connsiteX6" fmla="*/ 1113455 w 1905000"/>
                <a:gd name="connsiteY6" fmla="*/ 277509 h 2240279"/>
                <a:gd name="connsiteX7" fmla="*/ 1049888 w 1905000"/>
                <a:gd name="connsiteY7" fmla="*/ 267808 h 2240279"/>
                <a:gd name="connsiteX8" fmla="*/ 952500 w 1905000"/>
                <a:gd name="connsiteY8" fmla="*/ 262890 h 2240279"/>
                <a:gd name="connsiteX9" fmla="*/ 855113 w 1905000"/>
                <a:gd name="connsiteY9" fmla="*/ 267808 h 2240279"/>
                <a:gd name="connsiteX10" fmla="*/ 791545 w 1905000"/>
                <a:gd name="connsiteY10" fmla="*/ 277509 h 224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5000" h="2240279">
                  <a:moveTo>
                    <a:pt x="952500" y="335279"/>
                  </a:moveTo>
                  <a:cubicBezTo>
                    <a:pt x="1478551" y="335279"/>
                    <a:pt x="1905000" y="761728"/>
                    <a:pt x="1905000" y="1287779"/>
                  </a:cubicBezTo>
                  <a:cubicBezTo>
                    <a:pt x="1905000" y="1813830"/>
                    <a:pt x="1478551" y="2240279"/>
                    <a:pt x="952500" y="2240279"/>
                  </a:cubicBezTo>
                  <a:cubicBezTo>
                    <a:pt x="426449" y="2240279"/>
                    <a:pt x="0" y="1813830"/>
                    <a:pt x="0" y="1287779"/>
                  </a:cubicBezTo>
                  <a:cubicBezTo>
                    <a:pt x="0" y="761728"/>
                    <a:pt x="426449" y="335279"/>
                    <a:pt x="952500" y="335279"/>
                  </a:cubicBezTo>
                  <a:close/>
                  <a:moveTo>
                    <a:pt x="952500" y="0"/>
                  </a:moveTo>
                  <a:lnTo>
                    <a:pt x="1113455" y="277509"/>
                  </a:lnTo>
                  <a:lnTo>
                    <a:pt x="1049888" y="267808"/>
                  </a:lnTo>
                  <a:cubicBezTo>
                    <a:pt x="1017868" y="264556"/>
                    <a:pt x="985378" y="262890"/>
                    <a:pt x="952500" y="262890"/>
                  </a:cubicBezTo>
                  <a:cubicBezTo>
                    <a:pt x="919622" y="262890"/>
                    <a:pt x="887133" y="264556"/>
                    <a:pt x="855113" y="267808"/>
                  </a:cubicBezTo>
                  <a:lnTo>
                    <a:pt x="791545" y="277509"/>
                  </a:lnTo>
                  <a:close/>
                </a:path>
              </a:pathLst>
            </a:cu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C76E601D-D3A7-4184-1810-FA0BBD447D20}"/>
                </a:ext>
              </a:extLst>
            </p:cNvPr>
            <p:cNvSpPr/>
            <p:nvPr/>
          </p:nvSpPr>
          <p:spPr>
            <a:xfrm>
              <a:off x="5974080" y="1879600"/>
              <a:ext cx="1691640" cy="1691640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9" name="图标">
              <a:extLst>
                <a:ext uri="{FF2B5EF4-FFF2-40B4-BE49-F238E27FC236}">
                  <a16:creationId xmlns:a16="http://schemas.microsoft.com/office/drawing/2014/main" id="{3207B217-CC90-D895-99C6-532E018D7EF9}"/>
                </a:ext>
              </a:extLst>
            </p:cNvPr>
            <p:cNvSpPr/>
            <p:nvPr/>
          </p:nvSpPr>
          <p:spPr>
            <a:xfrm rot="2700000">
              <a:off x="6400586" y="2286000"/>
              <a:ext cx="838627" cy="878840"/>
            </a:xfrm>
            <a:custGeom>
              <a:avLst/>
              <a:gdLst>
                <a:gd name="connsiteX0" fmla="*/ 185922 w 371924"/>
                <a:gd name="connsiteY0" fmla="*/ 129542 h 389758"/>
                <a:gd name="connsiteX1" fmla="*/ 120627 w 371924"/>
                <a:gd name="connsiteY1" fmla="*/ 194877 h 389758"/>
                <a:gd name="connsiteX2" fmla="*/ 185922 w 371924"/>
                <a:gd name="connsiteY2" fmla="*/ 260165 h 389758"/>
                <a:gd name="connsiteX3" fmla="*/ 251217 w 371924"/>
                <a:gd name="connsiteY3" fmla="*/ 194877 h 389758"/>
                <a:gd name="connsiteX4" fmla="*/ 185922 w 371924"/>
                <a:gd name="connsiteY4" fmla="*/ 129542 h 389758"/>
                <a:gd name="connsiteX5" fmla="*/ 185922 w 371924"/>
                <a:gd name="connsiteY5" fmla="*/ 107780 h 389758"/>
                <a:gd name="connsiteX6" fmla="*/ 273029 w 371924"/>
                <a:gd name="connsiteY6" fmla="*/ 194877 h 389758"/>
                <a:gd name="connsiteX7" fmla="*/ 185922 w 371924"/>
                <a:gd name="connsiteY7" fmla="*/ 281927 h 389758"/>
                <a:gd name="connsiteX8" fmla="*/ 98815 w 371924"/>
                <a:gd name="connsiteY8" fmla="*/ 194877 h 389758"/>
                <a:gd name="connsiteX9" fmla="*/ 185922 w 371924"/>
                <a:gd name="connsiteY9" fmla="*/ 107780 h 389758"/>
                <a:gd name="connsiteX10" fmla="*/ 298033 w 371924"/>
                <a:gd name="connsiteY10" fmla="*/ 63159 h 389758"/>
                <a:gd name="connsiteX11" fmla="*/ 313273 w 371924"/>
                <a:gd name="connsiteY11" fmla="*/ 63159 h 389758"/>
                <a:gd name="connsiteX12" fmla="*/ 316559 w 371924"/>
                <a:gd name="connsiteY12" fmla="*/ 70779 h 389758"/>
                <a:gd name="connsiteX13" fmla="*/ 313273 w 371924"/>
                <a:gd name="connsiteY13" fmla="*/ 78398 h 389758"/>
                <a:gd name="connsiteX14" fmla="*/ 305653 w 371924"/>
                <a:gd name="connsiteY14" fmla="*/ 81684 h 389758"/>
                <a:gd name="connsiteX15" fmla="*/ 298033 w 371924"/>
                <a:gd name="connsiteY15" fmla="*/ 78398 h 389758"/>
                <a:gd name="connsiteX16" fmla="*/ 294794 w 371924"/>
                <a:gd name="connsiteY16" fmla="*/ 70779 h 389758"/>
                <a:gd name="connsiteX17" fmla="*/ 298033 w 371924"/>
                <a:gd name="connsiteY17" fmla="*/ 63159 h 389758"/>
                <a:gd name="connsiteX18" fmla="*/ 160909 w 371924"/>
                <a:gd name="connsiteY18" fmla="*/ 0 h 389758"/>
                <a:gd name="connsiteX19" fmla="*/ 211015 w 371924"/>
                <a:gd name="connsiteY19" fmla="*/ 0 h 389758"/>
                <a:gd name="connsiteX20" fmla="*/ 243640 w 371924"/>
                <a:gd name="connsiteY20" fmla="*/ 32674 h 389758"/>
                <a:gd name="connsiteX21" fmla="*/ 243640 w 371924"/>
                <a:gd name="connsiteY21" fmla="*/ 71874 h 389758"/>
                <a:gd name="connsiteX22" fmla="*/ 263263 w 371924"/>
                <a:gd name="connsiteY22" fmla="*/ 82734 h 389758"/>
                <a:gd name="connsiteX23" fmla="*/ 269788 w 371924"/>
                <a:gd name="connsiteY23" fmla="*/ 78399 h 389758"/>
                <a:gd name="connsiteX24" fmla="*/ 285029 w 371924"/>
                <a:gd name="connsiteY24" fmla="*/ 82734 h 389758"/>
                <a:gd name="connsiteX25" fmla="*/ 280695 w 371924"/>
                <a:gd name="connsiteY25" fmla="*/ 97975 h 389758"/>
                <a:gd name="connsiteX26" fmla="*/ 261072 w 371924"/>
                <a:gd name="connsiteY26" fmla="*/ 108883 h 389758"/>
                <a:gd name="connsiteX27" fmla="*/ 255643 w 371924"/>
                <a:gd name="connsiteY27" fmla="*/ 104548 h 389758"/>
                <a:gd name="connsiteX28" fmla="*/ 228399 w 371924"/>
                <a:gd name="connsiteY28" fmla="*/ 89307 h 389758"/>
                <a:gd name="connsiteX29" fmla="*/ 221874 w 371924"/>
                <a:gd name="connsiteY29" fmla="*/ 86020 h 389758"/>
                <a:gd name="connsiteX30" fmla="*/ 221874 w 371924"/>
                <a:gd name="connsiteY30" fmla="*/ 31579 h 389758"/>
                <a:gd name="connsiteX31" fmla="*/ 211015 w 371924"/>
                <a:gd name="connsiteY31" fmla="*/ 20719 h 389758"/>
                <a:gd name="connsiteX32" fmla="*/ 160909 w 371924"/>
                <a:gd name="connsiteY32" fmla="*/ 20719 h 389758"/>
                <a:gd name="connsiteX33" fmla="*/ 150050 w 371924"/>
                <a:gd name="connsiteY33" fmla="*/ 31579 h 389758"/>
                <a:gd name="connsiteX34" fmla="*/ 150050 w 371924"/>
                <a:gd name="connsiteY34" fmla="*/ 86020 h 389758"/>
                <a:gd name="connsiteX35" fmla="*/ 143525 w 371924"/>
                <a:gd name="connsiteY35" fmla="*/ 89307 h 389758"/>
                <a:gd name="connsiteX36" fmla="*/ 116282 w 371924"/>
                <a:gd name="connsiteY36" fmla="*/ 104548 h 389758"/>
                <a:gd name="connsiteX37" fmla="*/ 110852 w 371924"/>
                <a:gd name="connsiteY37" fmla="*/ 108883 h 389758"/>
                <a:gd name="connsiteX38" fmla="*/ 64033 w 371924"/>
                <a:gd name="connsiteY38" fmla="*/ 81686 h 389758"/>
                <a:gd name="connsiteX39" fmla="*/ 55317 w 371924"/>
                <a:gd name="connsiteY39" fmla="*/ 80590 h 389758"/>
                <a:gd name="connsiteX40" fmla="*/ 48792 w 371924"/>
                <a:gd name="connsiteY40" fmla="*/ 86020 h 389758"/>
                <a:gd name="connsiteX41" fmla="*/ 23739 w 371924"/>
                <a:gd name="connsiteY41" fmla="*/ 129554 h 389758"/>
                <a:gd name="connsiteX42" fmla="*/ 28121 w 371924"/>
                <a:gd name="connsiteY42" fmla="*/ 144796 h 389758"/>
                <a:gd name="connsiteX43" fmla="*/ 74940 w 371924"/>
                <a:gd name="connsiteY43" fmla="*/ 172040 h 389758"/>
                <a:gd name="connsiteX44" fmla="*/ 73845 w 371924"/>
                <a:gd name="connsiteY44" fmla="*/ 179661 h 389758"/>
                <a:gd name="connsiteX45" fmla="*/ 72749 w 371924"/>
                <a:gd name="connsiteY45" fmla="*/ 194903 h 389758"/>
                <a:gd name="connsiteX46" fmla="*/ 73845 w 371924"/>
                <a:gd name="connsiteY46" fmla="*/ 210144 h 389758"/>
                <a:gd name="connsiteX47" fmla="*/ 73845 w 371924"/>
                <a:gd name="connsiteY47" fmla="*/ 216670 h 389758"/>
                <a:gd name="connsiteX48" fmla="*/ 27026 w 371924"/>
                <a:gd name="connsiteY48" fmla="*/ 243867 h 389758"/>
                <a:gd name="connsiteX49" fmla="*/ 22644 w 371924"/>
                <a:gd name="connsiteY49" fmla="*/ 259108 h 389758"/>
                <a:gd name="connsiteX50" fmla="*/ 47696 w 371924"/>
                <a:gd name="connsiteY50" fmla="*/ 302690 h 389758"/>
                <a:gd name="connsiteX51" fmla="*/ 54222 w 371924"/>
                <a:gd name="connsiteY51" fmla="*/ 308120 h 389758"/>
                <a:gd name="connsiteX52" fmla="*/ 62938 w 371924"/>
                <a:gd name="connsiteY52" fmla="*/ 307024 h 389758"/>
                <a:gd name="connsiteX53" fmla="*/ 110852 w 371924"/>
                <a:gd name="connsiteY53" fmla="*/ 283066 h 389758"/>
                <a:gd name="connsiteX54" fmla="*/ 116282 w 371924"/>
                <a:gd name="connsiteY54" fmla="*/ 287448 h 389758"/>
                <a:gd name="connsiteX55" fmla="*/ 143525 w 371924"/>
                <a:gd name="connsiteY55" fmla="*/ 302690 h 389758"/>
                <a:gd name="connsiteX56" fmla="*/ 150050 w 371924"/>
                <a:gd name="connsiteY56" fmla="*/ 305929 h 389758"/>
                <a:gd name="connsiteX57" fmla="*/ 150050 w 371924"/>
                <a:gd name="connsiteY57" fmla="*/ 360370 h 389758"/>
                <a:gd name="connsiteX58" fmla="*/ 160909 w 371924"/>
                <a:gd name="connsiteY58" fmla="*/ 371277 h 389758"/>
                <a:gd name="connsiteX59" fmla="*/ 211015 w 371924"/>
                <a:gd name="connsiteY59" fmla="*/ 371277 h 389758"/>
                <a:gd name="connsiteX60" fmla="*/ 221874 w 371924"/>
                <a:gd name="connsiteY60" fmla="*/ 360370 h 389758"/>
                <a:gd name="connsiteX61" fmla="*/ 221874 w 371924"/>
                <a:gd name="connsiteY61" fmla="*/ 305929 h 389758"/>
                <a:gd name="connsiteX62" fmla="*/ 228399 w 371924"/>
                <a:gd name="connsiteY62" fmla="*/ 302690 h 389758"/>
                <a:gd name="connsiteX63" fmla="*/ 255643 w 371924"/>
                <a:gd name="connsiteY63" fmla="*/ 287448 h 389758"/>
                <a:gd name="connsiteX64" fmla="*/ 261072 w 371924"/>
                <a:gd name="connsiteY64" fmla="*/ 283066 h 389758"/>
                <a:gd name="connsiteX65" fmla="*/ 307891 w 371924"/>
                <a:gd name="connsiteY65" fmla="*/ 310311 h 389758"/>
                <a:gd name="connsiteX66" fmla="*/ 323132 w 371924"/>
                <a:gd name="connsiteY66" fmla="*/ 305929 h 389758"/>
                <a:gd name="connsiteX67" fmla="*/ 348185 w 371924"/>
                <a:gd name="connsiteY67" fmla="*/ 262395 h 389758"/>
                <a:gd name="connsiteX68" fmla="*/ 343803 w 371924"/>
                <a:gd name="connsiteY68" fmla="*/ 247153 h 389758"/>
                <a:gd name="connsiteX69" fmla="*/ 296984 w 371924"/>
                <a:gd name="connsiteY69" fmla="*/ 219909 h 389758"/>
                <a:gd name="connsiteX70" fmla="*/ 298079 w 371924"/>
                <a:gd name="connsiteY70" fmla="*/ 212288 h 389758"/>
                <a:gd name="connsiteX71" fmla="*/ 299175 w 371924"/>
                <a:gd name="connsiteY71" fmla="*/ 197046 h 389758"/>
                <a:gd name="connsiteX72" fmla="*/ 298079 w 371924"/>
                <a:gd name="connsiteY72" fmla="*/ 181804 h 389758"/>
                <a:gd name="connsiteX73" fmla="*/ 296984 w 371924"/>
                <a:gd name="connsiteY73" fmla="*/ 174184 h 389758"/>
                <a:gd name="connsiteX74" fmla="*/ 343803 w 371924"/>
                <a:gd name="connsiteY74" fmla="*/ 146987 h 389758"/>
                <a:gd name="connsiteX75" fmla="*/ 348185 w 371924"/>
                <a:gd name="connsiteY75" fmla="*/ 131745 h 389758"/>
                <a:gd name="connsiteX76" fmla="*/ 334039 w 371924"/>
                <a:gd name="connsiteY76" fmla="*/ 106692 h 389758"/>
                <a:gd name="connsiteX77" fmla="*/ 338373 w 371924"/>
                <a:gd name="connsiteY77" fmla="*/ 91450 h 389758"/>
                <a:gd name="connsiteX78" fmla="*/ 353614 w 371924"/>
                <a:gd name="connsiteY78" fmla="*/ 95832 h 389758"/>
                <a:gd name="connsiteX79" fmla="*/ 367760 w 371924"/>
                <a:gd name="connsiteY79" fmla="*/ 120838 h 389758"/>
                <a:gd name="connsiteX80" fmla="*/ 355805 w 371924"/>
                <a:gd name="connsiteY80" fmla="*/ 165515 h 389758"/>
                <a:gd name="connsiteX81" fmla="*/ 320941 w 371924"/>
                <a:gd name="connsiteY81" fmla="*/ 185091 h 389758"/>
                <a:gd name="connsiteX82" fmla="*/ 322037 w 371924"/>
                <a:gd name="connsiteY82" fmla="*/ 195998 h 389758"/>
                <a:gd name="connsiteX83" fmla="*/ 320941 w 371924"/>
                <a:gd name="connsiteY83" fmla="*/ 206858 h 389758"/>
                <a:gd name="connsiteX84" fmla="*/ 355805 w 371924"/>
                <a:gd name="connsiteY84" fmla="*/ 226482 h 389758"/>
                <a:gd name="connsiteX85" fmla="*/ 367760 w 371924"/>
                <a:gd name="connsiteY85" fmla="*/ 270016 h 389758"/>
                <a:gd name="connsiteX86" fmla="*/ 342707 w 371924"/>
                <a:gd name="connsiteY86" fmla="*/ 313550 h 389758"/>
                <a:gd name="connsiteX87" fmla="*/ 298079 w 371924"/>
                <a:gd name="connsiteY87" fmla="*/ 325552 h 389758"/>
                <a:gd name="connsiteX88" fmla="*/ 263263 w 371924"/>
                <a:gd name="connsiteY88" fmla="*/ 305929 h 389758"/>
                <a:gd name="connsiteX89" fmla="*/ 243640 w 371924"/>
                <a:gd name="connsiteY89" fmla="*/ 316836 h 389758"/>
                <a:gd name="connsiteX90" fmla="*/ 243640 w 371924"/>
                <a:gd name="connsiteY90" fmla="*/ 357084 h 389758"/>
                <a:gd name="connsiteX91" fmla="*/ 211015 w 371924"/>
                <a:gd name="connsiteY91" fmla="*/ 389758 h 389758"/>
                <a:gd name="connsiteX92" fmla="*/ 160909 w 371924"/>
                <a:gd name="connsiteY92" fmla="*/ 389758 h 389758"/>
                <a:gd name="connsiteX93" fmla="*/ 128284 w 371924"/>
                <a:gd name="connsiteY93" fmla="*/ 357084 h 389758"/>
                <a:gd name="connsiteX94" fmla="*/ 128284 w 371924"/>
                <a:gd name="connsiteY94" fmla="*/ 316836 h 389758"/>
                <a:gd name="connsiteX95" fmla="*/ 108661 w 371924"/>
                <a:gd name="connsiteY95" fmla="*/ 305929 h 389758"/>
                <a:gd name="connsiteX96" fmla="*/ 73845 w 371924"/>
                <a:gd name="connsiteY96" fmla="*/ 325552 h 389758"/>
                <a:gd name="connsiteX97" fmla="*/ 48792 w 371924"/>
                <a:gd name="connsiteY97" fmla="*/ 328791 h 389758"/>
                <a:gd name="connsiteX98" fmla="*/ 29217 w 371924"/>
                <a:gd name="connsiteY98" fmla="*/ 313550 h 389758"/>
                <a:gd name="connsiteX99" fmla="*/ 4164 w 371924"/>
                <a:gd name="connsiteY99" fmla="*/ 270016 h 389758"/>
                <a:gd name="connsiteX100" fmla="*/ 16119 w 371924"/>
                <a:gd name="connsiteY100" fmla="*/ 225386 h 389758"/>
                <a:gd name="connsiteX101" fmla="*/ 50983 w 371924"/>
                <a:gd name="connsiteY101" fmla="*/ 205762 h 389758"/>
                <a:gd name="connsiteX102" fmla="*/ 49887 w 371924"/>
                <a:gd name="connsiteY102" fmla="*/ 194903 h 389758"/>
                <a:gd name="connsiteX103" fmla="*/ 50983 w 371924"/>
                <a:gd name="connsiteY103" fmla="*/ 183996 h 389758"/>
                <a:gd name="connsiteX104" fmla="*/ 16119 w 371924"/>
                <a:gd name="connsiteY104" fmla="*/ 164419 h 389758"/>
                <a:gd name="connsiteX105" fmla="*/ 4164 w 371924"/>
                <a:gd name="connsiteY105" fmla="*/ 119790 h 389758"/>
                <a:gd name="connsiteX106" fmla="*/ 29217 w 371924"/>
                <a:gd name="connsiteY106" fmla="*/ 76208 h 389758"/>
                <a:gd name="connsiteX107" fmla="*/ 48792 w 371924"/>
                <a:gd name="connsiteY107" fmla="*/ 60967 h 389758"/>
                <a:gd name="connsiteX108" fmla="*/ 73845 w 371924"/>
                <a:gd name="connsiteY108" fmla="*/ 64253 h 389758"/>
                <a:gd name="connsiteX109" fmla="*/ 108661 w 371924"/>
                <a:gd name="connsiteY109" fmla="*/ 83829 h 389758"/>
                <a:gd name="connsiteX110" fmla="*/ 128284 w 371924"/>
                <a:gd name="connsiteY110" fmla="*/ 72969 h 389758"/>
                <a:gd name="connsiteX111" fmla="*/ 128284 w 371924"/>
                <a:gd name="connsiteY111" fmla="*/ 32674 h 389758"/>
                <a:gd name="connsiteX112" fmla="*/ 160909 w 371924"/>
                <a:gd name="connsiteY112" fmla="*/ 0 h 389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</a:cxnLst>
              <a:rect l="l" t="t" r="r" b="b"/>
              <a:pathLst>
                <a:path w="371924" h="389758">
                  <a:moveTo>
                    <a:pt x="185922" y="129542"/>
                  </a:moveTo>
                  <a:cubicBezTo>
                    <a:pt x="150012" y="129542"/>
                    <a:pt x="120627" y="158924"/>
                    <a:pt x="120627" y="194877"/>
                  </a:cubicBezTo>
                  <a:cubicBezTo>
                    <a:pt x="120627" y="230783"/>
                    <a:pt x="150012" y="260165"/>
                    <a:pt x="185922" y="260165"/>
                  </a:cubicBezTo>
                  <a:cubicBezTo>
                    <a:pt x="221832" y="260165"/>
                    <a:pt x="251217" y="230783"/>
                    <a:pt x="251217" y="194877"/>
                  </a:cubicBezTo>
                  <a:cubicBezTo>
                    <a:pt x="251217" y="158924"/>
                    <a:pt x="221832" y="129542"/>
                    <a:pt x="185922" y="129542"/>
                  </a:cubicBezTo>
                  <a:close/>
                  <a:moveTo>
                    <a:pt x="185922" y="107780"/>
                  </a:moveTo>
                  <a:cubicBezTo>
                    <a:pt x="233833" y="107780"/>
                    <a:pt x="273029" y="146971"/>
                    <a:pt x="273029" y="194877"/>
                  </a:cubicBezTo>
                  <a:cubicBezTo>
                    <a:pt x="273029" y="242736"/>
                    <a:pt x="233833" y="281927"/>
                    <a:pt x="185922" y="281927"/>
                  </a:cubicBezTo>
                  <a:cubicBezTo>
                    <a:pt x="138011" y="281927"/>
                    <a:pt x="98815" y="242736"/>
                    <a:pt x="98815" y="194877"/>
                  </a:cubicBezTo>
                  <a:cubicBezTo>
                    <a:pt x="98815" y="146971"/>
                    <a:pt x="138011" y="107780"/>
                    <a:pt x="185922" y="107780"/>
                  </a:cubicBezTo>
                  <a:close/>
                  <a:moveTo>
                    <a:pt x="298033" y="63159"/>
                  </a:moveTo>
                  <a:cubicBezTo>
                    <a:pt x="302414" y="58826"/>
                    <a:pt x="308939" y="58826"/>
                    <a:pt x="313273" y="63159"/>
                  </a:cubicBezTo>
                  <a:cubicBezTo>
                    <a:pt x="315464" y="65350"/>
                    <a:pt x="316559" y="67493"/>
                    <a:pt x="316559" y="70779"/>
                  </a:cubicBezTo>
                  <a:cubicBezTo>
                    <a:pt x="316559" y="72969"/>
                    <a:pt x="315464" y="76207"/>
                    <a:pt x="313273" y="78398"/>
                  </a:cubicBezTo>
                  <a:cubicBezTo>
                    <a:pt x="311130" y="80588"/>
                    <a:pt x="308939" y="81684"/>
                    <a:pt x="305653" y="81684"/>
                  </a:cubicBezTo>
                  <a:cubicBezTo>
                    <a:pt x="302414" y="81684"/>
                    <a:pt x="299128" y="80588"/>
                    <a:pt x="298033" y="78398"/>
                  </a:cubicBezTo>
                  <a:cubicBezTo>
                    <a:pt x="295890" y="76207"/>
                    <a:pt x="294794" y="72969"/>
                    <a:pt x="294794" y="70779"/>
                  </a:cubicBezTo>
                  <a:cubicBezTo>
                    <a:pt x="294794" y="68588"/>
                    <a:pt x="295890" y="65350"/>
                    <a:pt x="298033" y="63159"/>
                  </a:cubicBezTo>
                  <a:close/>
                  <a:moveTo>
                    <a:pt x="160909" y="0"/>
                  </a:moveTo>
                  <a:lnTo>
                    <a:pt x="211015" y="0"/>
                  </a:lnTo>
                  <a:cubicBezTo>
                    <a:pt x="229494" y="0"/>
                    <a:pt x="243640" y="14146"/>
                    <a:pt x="243640" y="32674"/>
                  </a:cubicBezTo>
                  <a:lnTo>
                    <a:pt x="243640" y="71874"/>
                  </a:lnTo>
                  <a:cubicBezTo>
                    <a:pt x="250213" y="75113"/>
                    <a:pt x="256738" y="78399"/>
                    <a:pt x="263263" y="82734"/>
                  </a:cubicBezTo>
                  <a:lnTo>
                    <a:pt x="269788" y="78399"/>
                  </a:lnTo>
                  <a:cubicBezTo>
                    <a:pt x="275218" y="76208"/>
                    <a:pt x="281743" y="77304"/>
                    <a:pt x="285029" y="82734"/>
                  </a:cubicBezTo>
                  <a:cubicBezTo>
                    <a:pt x="287220" y="88211"/>
                    <a:pt x="286125" y="94736"/>
                    <a:pt x="280695" y="97975"/>
                  </a:cubicBezTo>
                  <a:lnTo>
                    <a:pt x="261072" y="108883"/>
                  </a:lnTo>
                  <a:lnTo>
                    <a:pt x="255643" y="104548"/>
                  </a:lnTo>
                  <a:cubicBezTo>
                    <a:pt x="246926" y="97975"/>
                    <a:pt x="238210" y="93641"/>
                    <a:pt x="228399" y="89307"/>
                  </a:cubicBezTo>
                  <a:lnTo>
                    <a:pt x="221874" y="86020"/>
                  </a:lnTo>
                  <a:lnTo>
                    <a:pt x="221874" y="31579"/>
                  </a:lnTo>
                  <a:cubicBezTo>
                    <a:pt x="221874" y="25053"/>
                    <a:pt x="217540" y="20719"/>
                    <a:pt x="211015" y="20719"/>
                  </a:cubicBezTo>
                  <a:lnTo>
                    <a:pt x="160909" y="20719"/>
                  </a:lnTo>
                  <a:cubicBezTo>
                    <a:pt x="154384" y="20719"/>
                    <a:pt x="150050" y="25053"/>
                    <a:pt x="150050" y="31579"/>
                  </a:cubicBezTo>
                  <a:lnTo>
                    <a:pt x="150050" y="86020"/>
                  </a:lnTo>
                  <a:lnTo>
                    <a:pt x="143525" y="89307"/>
                  </a:lnTo>
                  <a:cubicBezTo>
                    <a:pt x="133714" y="92545"/>
                    <a:pt x="124998" y="97975"/>
                    <a:pt x="116282" y="104548"/>
                  </a:cubicBezTo>
                  <a:lnTo>
                    <a:pt x="110852" y="108883"/>
                  </a:lnTo>
                  <a:lnTo>
                    <a:pt x="64033" y="81686"/>
                  </a:lnTo>
                  <a:cubicBezTo>
                    <a:pt x="60747" y="80590"/>
                    <a:pt x="58603" y="79495"/>
                    <a:pt x="55317" y="80590"/>
                  </a:cubicBezTo>
                  <a:cubicBezTo>
                    <a:pt x="52078" y="81686"/>
                    <a:pt x="49887" y="83829"/>
                    <a:pt x="48792" y="86020"/>
                  </a:cubicBezTo>
                  <a:lnTo>
                    <a:pt x="23739" y="129554"/>
                  </a:lnTo>
                  <a:cubicBezTo>
                    <a:pt x="21596" y="135032"/>
                    <a:pt x="22644" y="141557"/>
                    <a:pt x="28121" y="144796"/>
                  </a:cubicBezTo>
                  <a:lnTo>
                    <a:pt x="74940" y="172040"/>
                  </a:lnTo>
                  <a:lnTo>
                    <a:pt x="73845" y="179661"/>
                  </a:lnTo>
                  <a:cubicBezTo>
                    <a:pt x="72749" y="185091"/>
                    <a:pt x="72749" y="190521"/>
                    <a:pt x="72749" y="194903"/>
                  </a:cubicBezTo>
                  <a:cubicBezTo>
                    <a:pt x="72749" y="199237"/>
                    <a:pt x="72749" y="203619"/>
                    <a:pt x="73845" y="210144"/>
                  </a:cubicBezTo>
                  <a:lnTo>
                    <a:pt x="73845" y="216670"/>
                  </a:lnTo>
                  <a:lnTo>
                    <a:pt x="27026" y="243867"/>
                  </a:lnTo>
                  <a:cubicBezTo>
                    <a:pt x="21596" y="247153"/>
                    <a:pt x="19405" y="253678"/>
                    <a:pt x="22644" y="259108"/>
                  </a:cubicBezTo>
                  <a:lnTo>
                    <a:pt x="47696" y="302690"/>
                  </a:lnTo>
                  <a:cubicBezTo>
                    <a:pt x="48792" y="305929"/>
                    <a:pt x="50983" y="307024"/>
                    <a:pt x="54222" y="308120"/>
                  </a:cubicBezTo>
                  <a:cubicBezTo>
                    <a:pt x="57508" y="309215"/>
                    <a:pt x="60747" y="308120"/>
                    <a:pt x="62938" y="307024"/>
                  </a:cubicBezTo>
                  <a:lnTo>
                    <a:pt x="110852" y="283066"/>
                  </a:lnTo>
                  <a:lnTo>
                    <a:pt x="116282" y="287448"/>
                  </a:lnTo>
                  <a:cubicBezTo>
                    <a:pt x="124998" y="293974"/>
                    <a:pt x="133714" y="298308"/>
                    <a:pt x="143525" y="302690"/>
                  </a:cubicBezTo>
                  <a:lnTo>
                    <a:pt x="150050" y="305929"/>
                  </a:lnTo>
                  <a:lnTo>
                    <a:pt x="150050" y="360370"/>
                  </a:lnTo>
                  <a:cubicBezTo>
                    <a:pt x="150050" y="366896"/>
                    <a:pt x="154384" y="371277"/>
                    <a:pt x="160909" y="371277"/>
                  </a:cubicBezTo>
                  <a:lnTo>
                    <a:pt x="211015" y="371277"/>
                  </a:lnTo>
                  <a:cubicBezTo>
                    <a:pt x="217540" y="371277"/>
                    <a:pt x="221874" y="366896"/>
                    <a:pt x="221874" y="360370"/>
                  </a:cubicBezTo>
                  <a:lnTo>
                    <a:pt x="221874" y="305929"/>
                  </a:lnTo>
                  <a:lnTo>
                    <a:pt x="228399" y="302690"/>
                  </a:lnTo>
                  <a:cubicBezTo>
                    <a:pt x="238210" y="299404"/>
                    <a:pt x="246926" y="293974"/>
                    <a:pt x="255643" y="287448"/>
                  </a:cubicBezTo>
                  <a:lnTo>
                    <a:pt x="261072" y="283066"/>
                  </a:lnTo>
                  <a:lnTo>
                    <a:pt x="307891" y="310311"/>
                  </a:lnTo>
                  <a:cubicBezTo>
                    <a:pt x="313321" y="312454"/>
                    <a:pt x="319846" y="311359"/>
                    <a:pt x="323132" y="305929"/>
                  </a:cubicBezTo>
                  <a:lnTo>
                    <a:pt x="348185" y="262395"/>
                  </a:lnTo>
                  <a:cubicBezTo>
                    <a:pt x="350328" y="256965"/>
                    <a:pt x="349280" y="250392"/>
                    <a:pt x="343803" y="247153"/>
                  </a:cubicBezTo>
                  <a:lnTo>
                    <a:pt x="296984" y="219909"/>
                  </a:lnTo>
                  <a:lnTo>
                    <a:pt x="298079" y="212288"/>
                  </a:lnTo>
                  <a:cubicBezTo>
                    <a:pt x="299175" y="206858"/>
                    <a:pt x="299175" y="201428"/>
                    <a:pt x="299175" y="197046"/>
                  </a:cubicBezTo>
                  <a:cubicBezTo>
                    <a:pt x="299175" y="192712"/>
                    <a:pt x="299175" y="188377"/>
                    <a:pt x="298079" y="181804"/>
                  </a:cubicBezTo>
                  <a:lnTo>
                    <a:pt x="296984" y="174184"/>
                  </a:lnTo>
                  <a:lnTo>
                    <a:pt x="343803" y="146987"/>
                  </a:lnTo>
                  <a:cubicBezTo>
                    <a:pt x="349280" y="143700"/>
                    <a:pt x="351423" y="137175"/>
                    <a:pt x="348185" y="131745"/>
                  </a:cubicBezTo>
                  <a:lnTo>
                    <a:pt x="334039" y="106692"/>
                  </a:lnTo>
                  <a:cubicBezTo>
                    <a:pt x="331848" y="101262"/>
                    <a:pt x="332944" y="94736"/>
                    <a:pt x="338373" y="91450"/>
                  </a:cubicBezTo>
                  <a:cubicBezTo>
                    <a:pt x="343803" y="89307"/>
                    <a:pt x="350328" y="90355"/>
                    <a:pt x="353614" y="95832"/>
                  </a:cubicBezTo>
                  <a:lnTo>
                    <a:pt x="367760" y="120838"/>
                  </a:lnTo>
                  <a:cubicBezTo>
                    <a:pt x="376476" y="136080"/>
                    <a:pt x="371046" y="156799"/>
                    <a:pt x="355805" y="165515"/>
                  </a:cubicBezTo>
                  <a:lnTo>
                    <a:pt x="320941" y="185091"/>
                  </a:lnTo>
                  <a:cubicBezTo>
                    <a:pt x="322037" y="188377"/>
                    <a:pt x="322037" y="192712"/>
                    <a:pt x="322037" y="195998"/>
                  </a:cubicBezTo>
                  <a:cubicBezTo>
                    <a:pt x="322037" y="199237"/>
                    <a:pt x="320941" y="202524"/>
                    <a:pt x="320941" y="206858"/>
                  </a:cubicBezTo>
                  <a:lnTo>
                    <a:pt x="355805" y="226482"/>
                  </a:lnTo>
                  <a:cubicBezTo>
                    <a:pt x="371046" y="235150"/>
                    <a:pt x="376476" y="254774"/>
                    <a:pt x="367760" y="270016"/>
                  </a:cubicBezTo>
                  <a:lnTo>
                    <a:pt x="342707" y="313550"/>
                  </a:lnTo>
                  <a:cubicBezTo>
                    <a:pt x="334039" y="328791"/>
                    <a:pt x="313321" y="334221"/>
                    <a:pt x="298079" y="325552"/>
                  </a:cubicBezTo>
                  <a:lnTo>
                    <a:pt x="263263" y="305929"/>
                  </a:lnTo>
                  <a:cubicBezTo>
                    <a:pt x="256738" y="310311"/>
                    <a:pt x="250213" y="313550"/>
                    <a:pt x="243640" y="316836"/>
                  </a:cubicBezTo>
                  <a:lnTo>
                    <a:pt x="243640" y="357084"/>
                  </a:lnTo>
                  <a:cubicBezTo>
                    <a:pt x="243640" y="375612"/>
                    <a:pt x="229494" y="389758"/>
                    <a:pt x="211015" y="389758"/>
                  </a:cubicBezTo>
                  <a:lnTo>
                    <a:pt x="160909" y="389758"/>
                  </a:lnTo>
                  <a:cubicBezTo>
                    <a:pt x="142430" y="389758"/>
                    <a:pt x="128284" y="375612"/>
                    <a:pt x="128284" y="357084"/>
                  </a:cubicBezTo>
                  <a:lnTo>
                    <a:pt x="128284" y="316836"/>
                  </a:lnTo>
                  <a:cubicBezTo>
                    <a:pt x="121711" y="313550"/>
                    <a:pt x="115186" y="310311"/>
                    <a:pt x="108661" y="305929"/>
                  </a:cubicBezTo>
                  <a:lnTo>
                    <a:pt x="73845" y="325552"/>
                  </a:lnTo>
                  <a:cubicBezTo>
                    <a:pt x="66224" y="329887"/>
                    <a:pt x="57508" y="330982"/>
                    <a:pt x="48792" y="328791"/>
                  </a:cubicBezTo>
                  <a:cubicBezTo>
                    <a:pt x="40076" y="326600"/>
                    <a:pt x="33551" y="321170"/>
                    <a:pt x="29217" y="313550"/>
                  </a:cubicBezTo>
                  <a:lnTo>
                    <a:pt x="4164" y="270016"/>
                  </a:lnTo>
                  <a:cubicBezTo>
                    <a:pt x="-4552" y="254774"/>
                    <a:pt x="878" y="234102"/>
                    <a:pt x="16119" y="225386"/>
                  </a:cubicBezTo>
                  <a:lnTo>
                    <a:pt x="50983" y="205762"/>
                  </a:lnTo>
                  <a:cubicBezTo>
                    <a:pt x="49887" y="202524"/>
                    <a:pt x="49887" y="198142"/>
                    <a:pt x="49887" y="194903"/>
                  </a:cubicBezTo>
                  <a:cubicBezTo>
                    <a:pt x="49887" y="191616"/>
                    <a:pt x="50983" y="188377"/>
                    <a:pt x="50983" y="183996"/>
                  </a:cubicBezTo>
                  <a:lnTo>
                    <a:pt x="16119" y="164419"/>
                  </a:lnTo>
                  <a:cubicBezTo>
                    <a:pt x="878" y="155703"/>
                    <a:pt x="-4552" y="135032"/>
                    <a:pt x="4164" y="119790"/>
                  </a:cubicBezTo>
                  <a:lnTo>
                    <a:pt x="29217" y="76208"/>
                  </a:lnTo>
                  <a:cubicBezTo>
                    <a:pt x="33551" y="68588"/>
                    <a:pt x="40076" y="63158"/>
                    <a:pt x="48792" y="60967"/>
                  </a:cubicBezTo>
                  <a:cubicBezTo>
                    <a:pt x="57508" y="58823"/>
                    <a:pt x="66224" y="59871"/>
                    <a:pt x="73845" y="64253"/>
                  </a:cubicBezTo>
                  <a:lnTo>
                    <a:pt x="108661" y="83829"/>
                  </a:lnTo>
                  <a:cubicBezTo>
                    <a:pt x="115186" y="79495"/>
                    <a:pt x="121711" y="76208"/>
                    <a:pt x="128284" y="72969"/>
                  </a:cubicBezTo>
                  <a:lnTo>
                    <a:pt x="128284" y="32674"/>
                  </a:lnTo>
                  <a:cubicBezTo>
                    <a:pt x="128284" y="14146"/>
                    <a:pt x="142430" y="0"/>
                    <a:pt x="160909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4AB59377-F085-FE95-9119-5C6867C8921A}"/>
              </a:ext>
            </a:extLst>
          </p:cNvPr>
          <p:cNvGrpSpPr/>
          <p:nvPr/>
        </p:nvGrpSpPr>
        <p:grpSpPr>
          <a:xfrm>
            <a:off x="7218171" y="4418928"/>
            <a:ext cx="3210619" cy="1437062"/>
            <a:chOff x="6895164" y="3762974"/>
            <a:chExt cx="3210619" cy="1437062"/>
          </a:xfrm>
        </p:grpSpPr>
        <p:sp>
          <p:nvSpPr>
            <p:cNvPr id="65" name="文本框1">
              <a:extLst>
                <a:ext uri="{FF2B5EF4-FFF2-40B4-BE49-F238E27FC236}">
                  <a16:creationId xmlns:a16="http://schemas.microsoft.com/office/drawing/2014/main" id="{950D1970-A009-F3EA-D6FC-698CD8768521}"/>
                </a:ext>
              </a:extLst>
            </p:cNvPr>
            <p:cNvSpPr/>
            <p:nvPr/>
          </p:nvSpPr>
          <p:spPr>
            <a:xfrm>
              <a:off x="6895165" y="3762974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685800">
                <a:defRPr/>
              </a:pPr>
              <a:r>
                <a:rPr lang="zh-CN" altLang="en-US" sz="2000" b="1" kern="0">
                  <a:solidFill>
                    <a:schemeClr val="accent2"/>
                  </a:solidFill>
                  <a:latin typeface="+mj-ea"/>
                  <a:ea typeface="+mj-ea"/>
                </a:rPr>
                <a:t>输入标题文字</a:t>
              </a:r>
            </a:p>
          </p:txBody>
        </p:sp>
        <p:sp>
          <p:nvSpPr>
            <p:cNvPr id="66" name="文本框2">
              <a:extLst>
                <a:ext uri="{FF2B5EF4-FFF2-40B4-BE49-F238E27FC236}">
                  <a16:creationId xmlns:a16="http://schemas.microsoft.com/office/drawing/2014/main" id="{7269440A-CD09-C06A-4439-70F304607223}"/>
                </a:ext>
              </a:extLst>
            </p:cNvPr>
            <p:cNvSpPr/>
            <p:nvPr/>
          </p:nvSpPr>
          <p:spPr>
            <a:xfrm>
              <a:off x="6895164" y="4178603"/>
              <a:ext cx="3210619" cy="102143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685800">
                <a:lnSpc>
                  <a:spcPct val="130000"/>
                </a:lnSpc>
                <a:defRPr/>
              </a:pPr>
              <a:r>
                <a:rPr lang="zh-CN" altLang="en-US" sz="1600" kern="0" dirty="0">
                  <a:latin typeface="+mn-ea"/>
                </a:rPr>
                <a:t>正文内容，选择模板中的文字然后鼠标右键，粘贴选项里面选择“只保留文字”即可</a:t>
              </a: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3F29A3F4-35E5-6883-B39E-D571E2F4564B}"/>
              </a:ext>
            </a:extLst>
          </p:cNvPr>
          <p:cNvGrpSpPr/>
          <p:nvPr/>
        </p:nvGrpSpPr>
        <p:grpSpPr>
          <a:xfrm flipH="1">
            <a:off x="3657599" y="1596867"/>
            <a:ext cx="3071744" cy="1437062"/>
            <a:chOff x="6895165" y="3762974"/>
            <a:chExt cx="3071744" cy="1437062"/>
          </a:xfrm>
        </p:grpSpPr>
        <p:sp>
          <p:nvSpPr>
            <p:cNvPr id="63" name="文本框3">
              <a:extLst>
                <a:ext uri="{FF2B5EF4-FFF2-40B4-BE49-F238E27FC236}">
                  <a16:creationId xmlns:a16="http://schemas.microsoft.com/office/drawing/2014/main" id="{57DBF8AD-1F17-8351-3145-EE7BD840A717}"/>
                </a:ext>
              </a:extLst>
            </p:cNvPr>
            <p:cNvSpPr/>
            <p:nvPr/>
          </p:nvSpPr>
          <p:spPr>
            <a:xfrm>
              <a:off x="6895165" y="3762974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685800">
                <a:defRPr/>
              </a:pPr>
              <a:r>
                <a:rPr lang="zh-CN" altLang="en-US" sz="2000" b="1" kern="0">
                  <a:solidFill>
                    <a:schemeClr val="accent1"/>
                  </a:solidFill>
                  <a:latin typeface="+mj-ea"/>
                  <a:ea typeface="+mj-ea"/>
                </a:rPr>
                <a:t>输入标题文字</a:t>
              </a:r>
            </a:p>
          </p:txBody>
        </p:sp>
        <p:sp>
          <p:nvSpPr>
            <p:cNvPr id="64" name="文本框4">
              <a:extLst>
                <a:ext uri="{FF2B5EF4-FFF2-40B4-BE49-F238E27FC236}">
                  <a16:creationId xmlns:a16="http://schemas.microsoft.com/office/drawing/2014/main" id="{BE4301E6-4B33-6154-CE07-FBD4D31575C7}"/>
                </a:ext>
              </a:extLst>
            </p:cNvPr>
            <p:cNvSpPr/>
            <p:nvPr/>
          </p:nvSpPr>
          <p:spPr>
            <a:xfrm>
              <a:off x="6895166" y="4178603"/>
              <a:ext cx="3071743" cy="102143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685800">
                <a:lnSpc>
                  <a:spcPct val="130000"/>
                </a:lnSpc>
                <a:defRPr/>
              </a:pPr>
              <a:r>
                <a:rPr lang="en-US" altLang="zh-CN" sz="1600" kern="0" dirty="0">
                  <a:latin typeface="+mn-ea"/>
                </a:rPr>
                <a:t>正文内容，选择模板中的文字然后鼠标右键，粘贴选项里面选择“只保留文字”即可</a:t>
              </a:r>
              <a:endParaRPr lang="zh-CN" altLang="en-US" sz="1600" kern="0" dirty="0">
                <a:latin typeface="+mn-ea"/>
              </a:endParaRPr>
            </a:p>
          </p:txBody>
        </p:sp>
      </p:grp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B490660-283E-1427-DFFE-4695AFFAC4A9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97FF533D-6F7E-8F17-FAE2-3ED50956A8B7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8D8A98EF-ECBB-6F26-90EC-182F64367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445FE9EB-3F15-9A1B-D251-7ADB2FC2A3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88B6ED28-DD79-3321-B945-2DA84EFB95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CAD05F2A-2CB0-D707-52C4-39606383EC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29B14025-4E3F-24CB-62D3-D57CEA8BF6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19C3973D-4BF8-EB02-D22E-2ADFF1CB25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214A874-D8D4-91C7-F17E-3D7744B27C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94976C72-0DB7-F014-144D-0CD0A209E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29B00C08-047E-00D5-77D1-EEE56C19F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BA330AA3-A5AA-7A47-40A9-1B03BE9B4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A24463ED-F14F-1F76-0341-35D2E3223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033E4741-0201-03A8-514F-AE6ADE67B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5803EDA9-978D-80EB-D49D-DDA3EF9819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8ECA1F8D-D3B6-DF15-8CF3-875C29ACC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7B7F2ABC-A2CD-00AC-4818-B86E8C8F1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A59AB197-E6DC-9668-F7DD-77DF7FE53F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487648FA-2A3A-312C-BF6B-8AB041258C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02A65833-1FE5-4009-151E-E0100A2EFA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CA66392D-C9DB-1E45-EEFD-E974BF1E02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344BB2B5-F089-D042-0AAD-B7053466C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C0E8F307-02B2-E6C0-057A-03770B975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8057FC6-F81B-0CE4-5380-2C347B9A4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BE7E6FC9-D4B4-82BB-B23A-D086D81B4B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40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4CDB1037-2304-A4CB-7502-2D1A63D89CED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41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3BB0599B-BC74-E759-F0AE-DE27DDAB5C83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42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0B8D392D-BBDD-0B5F-26F7-5D8ACD3C2DEC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策略及方法</a:t>
            </a:r>
            <a:endParaRPr lang="en-US" altLang="zh-CN" sz="2000" dirty="0">
              <a:sym typeface="+mn-lt"/>
            </a:endParaRPr>
          </a:p>
        </p:txBody>
      </p:sp>
      <p:sp>
        <p:nvSpPr>
          <p:cNvPr id="43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A60D56FC-CCD1-91CB-CEC4-7F296D92F483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517DFD8D-8DD7-43E1-937C-4971785D506D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45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7A1FA59F-D6BC-A5D8-DAE8-968436A0036D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2DD716A3-0F65-12A2-4FEA-8C1025D6917B}"/>
              </a:ext>
            </a:extLst>
          </p:cNvPr>
          <p:cNvGrpSpPr/>
          <p:nvPr/>
        </p:nvGrpSpPr>
        <p:grpSpPr>
          <a:xfrm>
            <a:off x="2152891" y="1775342"/>
            <a:ext cx="133109" cy="618563"/>
            <a:chOff x="2152891" y="392992"/>
            <a:chExt cx="133109" cy="618563"/>
          </a:xfrm>
        </p:grpSpPr>
        <p:sp>
          <p:nvSpPr>
            <p:cNvPr id="47" name="矩形: 圆角 46">
              <a:extLst>
                <a:ext uri="{FF2B5EF4-FFF2-40B4-BE49-F238E27FC236}">
                  <a16:creationId xmlns:a16="http://schemas.microsoft.com/office/drawing/2014/main" id="{E690B4FC-3233-A513-004E-3028F4444846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48" name="直角三角形 47">
              <a:extLst>
                <a:ext uri="{FF2B5EF4-FFF2-40B4-BE49-F238E27FC236}">
                  <a16:creationId xmlns:a16="http://schemas.microsoft.com/office/drawing/2014/main" id="{F05CC4FD-3C67-734C-587B-035A5243AD02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C951F610-90C6-CFC0-25CE-928F9C1850D1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326C9E36-686F-4CB0-8C38-14DE87EAD5AA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CDEFA6F6-62AF-C4ED-D5D0-C44F769E4B69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78677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3.2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实验设计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53F392F-257B-808D-EADB-E5DF68383393}"/>
              </a:ext>
            </a:extLst>
          </p:cNvPr>
          <p:cNvGrpSpPr/>
          <p:nvPr/>
        </p:nvGrpSpPr>
        <p:grpSpPr>
          <a:xfrm>
            <a:off x="2701051" y="1457929"/>
            <a:ext cx="9098114" cy="4451428"/>
            <a:chOff x="5062286" y="1203286"/>
            <a:chExt cx="9098114" cy="4451428"/>
          </a:xfrm>
        </p:grpSpPr>
        <p:sp>
          <p:nvSpPr>
            <p:cNvPr id="2" name="任意多边形2">
              <a:extLst>
                <a:ext uri="{FF2B5EF4-FFF2-40B4-BE49-F238E27FC236}">
                  <a16:creationId xmlns:a16="http://schemas.microsoft.com/office/drawing/2014/main" id="{52708A74-C5B6-4E48-A212-91A356646D15}"/>
                </a:ext>
              </a:extLst>
            </p:cNvPr>
            <p:cNvSpPr>
              <a:spLocks/>
            </p:cNvSpPr>
            <p:nvPr/>
          </p:nvSpPr>
          <p:spPr>
            <a:xfrm rot="16200000" flipH="1" flipV="1">
              <a:off x="12874959" y="2786452"/>
              <a:ext cx="1285681" cy="1285200"/>
            </a:xfrm>
            <a:prstGeom prst="arc">
              <a:avLst>
                <a:gd name="adj1" fmla="val 10800000"/>
                <a:gd name="adj2" fmla="val 0"/>
              </a:avLst>
            </a:prstGeom>
            <a:noFill/>
            <a:ln w="184150" cap="rnd">
              <a:solidFill>
                <a:schemeClr val="accent2"/>
              </a:solidFill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54"/>
              <a:endParaRPr lang="zh-CN" alt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3" name="任意多边形3">
              <a:extLst>
                <a:ext uri="{FF2B5EF4-FFF2-40B4-BE49-F238E27FC236}">
                  <a16:creationId xmlns:a16="http://schemas.microsoft.com/office/drawing/2014/main" id="{F5259A50-60CE-403C-B715-FE7877E9E9DB}"/>
                </a:ext>
              </a:extLst>
            </p:cNvPr>
            <p:cNvSpPr/>
            <p:nvPr/>
          </p:nvSpPr>
          <p:spPr>
            <a:xfrm rot="5400000" flipV="1">
              <a:off x="5062046" y="4369274"/>
              <a:ext cx="1285681" cy="1285200"/>
            </a:xfrm>
            <a:prstGeom prst="arc">
              <a:avLst>
                <a:gd name="adj1" fmla="val 10800000"/>
                <a:gd name="adj2" fmla="val 0"/>
              </a:avLst>
            </a:prstGeom>
            <a:noFill/>
            <a:ln w="184150" cap="rnd">
              <a:solidFill>
                <a:schemeClr val="accent2"/>
              </a:solidFill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354"/>
              <a:endParaRPr lang="zh-CN" alt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5" name="任意多边形4">
              <a:extLst>
                <a:ext uri="{FF2B5EF4-FFF2-40B4-BE49-F238E27FC236}">
                  <a16:creationId xmlns:a16="http://schemas.microsoft.com/office/drawing/2014/main" id="{5CB7A5D1-9808-4446-9C75-036287E2898D}"/>
                </a:ext>
              </a:extLst>
            </p:cNvPr>
            <p:cNvSpPr>
              <a:spLocks/>
            </p:cNvSpPr>
            <p:nvPr/>
          </p:nvSpPr>
          <p:spPr>
            <a:xfrm rot="5400000" flipV="1">
              <a:off x="5062045" y="1203527"/>
              <a:ext cx="1285681" cy="1285200"/>
            </a:xfrm>
            <a:prstGeom prst="arc">
              <a:avLst>
                <a:gd name="adj1" fmla="val 10800000"/>
                <a:gd name="adj2" fmla="val 0"/>
              </a:avLst>
            </a:prstGeom>
            <a:noFill/>
            <a:ln w="184150" cap="rnd">
              <a:solidFill>
                <a:schemeClr val="accent2"/>
              </a:solidFill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354"/>
              <a:endParaRPr lang="zh-CN" alt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6" name="任意多边形5">
              <a:extLst>
                <a:ext uri="{FF2B5EF4-FFF2-40B4-BE49-F238E27FC236}">
                  <a16:creationId xmlns:a16="http://schemas.microsoft.com/office/drawing/2014/main" id="{27D7C47E-009C-4764-80ED-0873BD2C33DA}"/>
                </a:ext>
              </a:extLst>
            </p:cNvPr>
            <p:cNvSpPr/>
            <p:nvPr/>
          </p:nvSpPr>
          <p:spPr>
            <a:xfrm>
              <a:off x="5232017" y="1379199"/>
              <a:ext cx="8733842" cy="93405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50000"/>
              </a:schemeClr>
            </a:solidFill>
            <a:ln w="381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354"/>
              <a:endParaRPr lang="zh-CN" altLang="en-US" sz="2000" b="1">
                <a:solidFill>
                  <a:schemeClr val="tx1"/>
                </a:solidFill>
              </a:endParaRPr>
            </a:p>
          </p:txBody>
        </p:sp>
        <p:sp>
          <p:nvSpPr>
            <p:cNvPr id="9" name="任意多边形8">
              <a:extLst>
                <a:ext uri="{FF2B5EF4-FFF2-40B4-BE49-F238E27FC236}">
                  <a16:creationId xmlns:a16="http://schemas.microsoft.com/office/drawing/2014/main" id="{D2C958B4-CF3A-4A9F-82B4-D85FD524D2E5}"/>
                </a:ext>
              </a:extLst>
            </p:cNvPr>
            <p:cNvSpPr/>
            <p:nvPr/>
          </p:nvSpPr>
          <p:spPr>
            <a:xfrm>
              <a:off x="5232017" y="2962022"/>
              <a:ext cx="8733842" cy="93405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50000"/>
              </a:schemeClr>
            </a:solidFill>
            <a:ln w="381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354"/>
              <a:endParaRPr lang="zh-CN" altLang="en-US" sz="2000" b="1">
                <a:solidFill>
                  <a:schemeClr val="tx1"/>
                </a:solidFill>
              </a:endParaRPr>
            </a:p>
          </p:txBody>
        </p:sp>
        <p:sp>
          <p:nvSpPr>
            <p:cNvPr id="10" name="任意多边形9">
              <a:extLst>
                <a:ext uri="{FF2B5EF4-FFF2-40B4-BE49-F238E27FC236}">
                  <a16:creationId xmlns:a16="http://schemas.microsoft.com/office/drawing/2014/main" id="{B698D9A1-CC0D-4834-B1D8-239891B53086}"/>
                </a:ext>
              </a:extLst>
            </p:cNvPr>
            <p:cNvSpPr/>
            <p:nvPr/>
          </p:nvSpPr>
          <p:spPr>
            <a:xfrm>
              <a:off x="5232018" y="4549293"/>
              <a:ext cx="8733842" cy="93405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50000"/>
              </a:schemeClr>
            </a:solidFill>
            <a:ln w="381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354"/>
              <a:endParaRPr lang="zh-CN" altLang="en-US" sz="2000" b="1">
                <a:solidFill>
                  <a:schemeClr val="tx1"/>
                </a:solidFill>
              </a:endParaRPr>
            </a:p>
          </p:txBody>
        </p:sp>
        <p:sp>
          <p:nvSpPr>
            <p:cNvPr id="13" name="任意多边形12">
              <a:extLst>
                <a:ext uri="{FF2B5EF4-FFF2-40B4-BE49-F238E27FC236}">
                  <a16:creationId xmlns:a16="http://schemas.microsoft.com/office/drawing/2014/main" id="{2A63EA67-AFFC-4637-9970-9F99594FA6BF}"/>
                </a:ext>
              </a:extLst>
            </p:cNvPr>
            <p:cNvSpPr txBox="1"/>
            <p:nvPr/>
          </p:nvSpPr>
          <p:spPr>
            <a:xfrm>
              <a:off x="5935916" y="1484129"/>
              <a:ext cx="7826382" cy="6951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600" dirty="0">
                  <a:latin typeface="+mn-ea"/>
                </a:rPr>
                <a:t>正文内容，选择模板中的文字然后鼠标右键，粘贴选项里面选择</a:t>
              </a:r>
              <a:r>
                <a:rPr lang="en-US" altLang="zh-CN" sz="1600" dirty="0">
                  <a:latin typeface="+mn-ea"/>
                </a:rPr>
                <a:t>“</a:t>
              </a:r>
              <a:r>
                <a:rPr lang="en-US" altLang="zh-CN" sz="1600" dirty="0" err="1">
                  <a:latin typeface="+mn-ea"/>
                </a:rPr>
                <a:t>只保留文字”即可更改为您想替换的文字，直接粘贴可能会改变文字格式</a:t>
              </a:r>
              <a:r>
                <a:rPr lang="en-US" altLang="zh-CN" sz="1600" dirty="0">
                  <a:latin typeface="+mn-ea"/>
                </a:rPr>
                <a:t>。</a:t>
              </a:r>
              <a:endParaRPr lang="zh-CN" altLang="en-US" sz="1600" dirty="0">
                <a:latin typeface="+mn-ea"/>
              </a:endParaRPr>
            </a:p>
          </p:txBody>
        </p:sp>
        <p:sp>
          <p:nvSpPr>
            <p:cNvPr id="14" name="任意多边形13">
              <a:extLst>
                <a:ext uri="{FF2B5EF4-FFF2-40B4-BE49-F238E27FC236}">
                  <a16:creationId xmlns:a16="http://schemas.microsoft.com/office/drawing/2014/main" id="{F0DD6C08-8EB6-4B46-981B-F65AABB8BB5A}"/>
                </a:ext>
              </a:extLst>
            </p:cNvPr>
            <p:cNvSpPr txBox="1"/>
            <p:nvPr/>
          </p:nvSpPr>
          <p:spPr>
            <a:xfrm>
              <a:off x="5935916" y="3067053"/>
              <a:ext cx="7826382" cy="6951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600" dirty="0">
                  <a:latin typeface="+mn-ea"/>
                </a:rPr>
                <a:t>正文内容，选择模板中的文字然后鼠标右键，粘贴选项里面选择</a:t>
              </a:r>
              <a:r>
                <a:rPr lang="en-US" altLang="zh-CN" sz="1600" dirty="0">
                  <a:latin typeface="+mn-ea"/>
                </a:rPr>
                <a:t>“</a:t>
              </a:r>
              <a:r>
                <a:rPr lang="en-US" altLang="zh-CN" sz="1600" dirty="0" err="1">
                  <a:latin typeface="+mn-ea"/>
                </a:rPr>
                <a:t>只保留文字”即可更改为您想替换的文字，直接粘贴可能会改变文字格式</a:t>
              </a:r>
              <a:r>
                <a:rPr lang="en-US" altLang="zh-CN" sz="1600" dirty="0">
                  <a:latin typeface="+mn-ea"/>
                </a:rPr>
                <a:t>。</a:t>
              </a:r>
              <a:endParaRPr lang="zh-CN" altLang="en-US" sz="1600" dirty="0">
                <a:latin typeface="+mn-ea"/>
              </a:endParaRPr>
            </a:p>
          </p:txBody>
        </p:sp>
        <p:sp>
          <p:nvSpPr>
            <p:cNvPr id="15" name="任意多边形14">
              <a:extLst>
                <a:ext uri="{FF2B5EF4-FFF2-40B4-BE49-F238E27FC236}">
                  <a16:creationId xmlns:a16="http://schemas.microsoft.com/office/drawing/2014/main" id="{3133C1DA-C91A-4B14-B97F-49FF36AAB154}"/>
                </a:ext>
              </a:extLst>
            </p:cNvPr>
            <p:cNvSpPr txBox="1"/>
            <p:nvPr/>
          </p:nvSpPr>
          <p:spPr>
            <a:xfrm>
              <a:off x="5935917" y="4639118"/>
              <a:ext cx="7826382" cy="6951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600" dirty="0">
                  <a:latin typeface="+mn-ea"/>
                </a:rPr>
                <a:t>正文内容，选择模板中的文字然后鼠标右键，粘贴选项里面选择</a:t>
              </a:r>
              <a:r>
                <a:rPr lang="en-US" altLang="zh-CN" sz="1600" dirty="0">
                  <a:latin typeface="+mn-ea"/>
                </a:rPr>
                <a:t>“</a:t>
              </a:r>
              <a:r>
                <a:rPr lang="en-US" altLang="zh-CN" sz="1600" dirty="0" err="1">
                  <a:latin typeface="+mn-ea"/>
                </a:rPr>
                <a:t>只保留文字”即可更改为您想替换的文字，直接粘贴可能会改变文字格式</a:t>
              </a:r>
              <a:r>
                <a:rPr lang="en-US" altLang="zh-CN" sz="1600" dirty="0">
                  <a:latin typeface="+mn-ea"/>
                </a:rPr>
                <a:t>。</a:t>
              </a:r>
              <a:endParaRPr lang="zh-CN" altLang="en-US" sz="1600" dirty="0">
                <a:latin typeface="+mn-ea"/>
              </a:endParaRPr>
            </a:p>
          </p:txBody>
        </p:sp>
      </p:grp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DCBDD9FA-4D33-959D-A609-54F9473587D9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7447EF62-72DB-2C66-6B14-A82BDA6C9B48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13CE2AEA-B790-53D5-3609-1BC370BD6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A10C36DA-DD61-C443-7815-C6D7844C83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8CE63E65-91F8-CA97-31A2-0C67967929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56A9BAA9-106B-EA1B-BAA1-C6E0B8FEA2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EA70872C-AC63-593C-097D-253514CB63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383C326D-1D85-0764-9AA3-78AAA0B04B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910ADF01-9B7B-CC9B-7737-298149BB86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D86EAC13-9AC4-6F94-F93F-19DE1327A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13">
              <a:extLst>
                <a:ext uri="{FF2B5EF4-FFF2-40B4-BE49-F238E27FC236}">
                  <a16:creationId xmlns:a16="http://schemas.microsoft.com/office/drawing/2014/main" id="{233DA7C2-A5DB-E0DB-E298-AB91925E6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4949882E-7368-8727-619A-7735E1AFD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15">
              <a:extLst>
                <a:ext uri="{FF2B5EF4-FFF2-40B4-BE49-F238E27FC236}">
                  <a16:creationId xmlns:a16="http://schemas.microsoft.com/office/drawing/2014/main" id="{F9340E3D-9C7C-CF2D-106F-BCF64B90B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911A5332-A208-ACAE-F179-6897B01360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17">
              <a:extLst>
                <a:ext uri="{FF2B5EF4-FFF2-40B4-BE49-F238E27FC236}">
                  <a16:creationId xmlns:a16="http://schemas.microsoft.com/office/drawing/2014/main" id="{5CED3350-C28C-65EC-2934-3A4AA124A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18">
              <a:extLst>
                <a:ext uri="{FF2B5EF4-FFF2-40B4-BE49-F238E27FC236}">
                  <a16:creationId xmlns:a16="http://schemas.microsoft.com/office/drawing/2014/main" id="{D164CD07-0C18-1139-04A5-E5D99EA9B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19">
              <a:extLst>
                <a:ext uri="{FF2B5EF4-FFF2-40B4-BE49-F238E27FC236}">
                  <a16:creationId xmlns:a16="http://schemas.microsoft.com/office/drawing/2014/main" id="{4A0F967D-97F0-3375-D740-D5E3D00F5B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2" name="Freeform 20">
              <a:extLst>
                <a:ext uri="{FF2B5EF4-FFF2-40B4-BE49-F238E27FC236}">
                  <a16:creationId xmlns:a16="http://schemas.microsoft.com/office/drawing/2014/main" id="{B22A78B9-2972-E266-F58C-20C9E9ED7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2A35660-496F-502C-B096-62B5B512A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22">
              <a:extLst>
                <a:ext uri="{FF2B5EF4-FFF2-40B4-BE49-F238E27FC236}">
                  <a16:creationId xmlns:a16="http://schemas.microsoft.com/office/drawing/2014/main" id="{116ADBF3-FE95-8743-644F-DDA7862701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23">
              <a:extLst>
                <a:ext uri="{FF2B5EF4-FFF2-40B4-BE49-F238E27FC236}">
                  <a16:creationId xmlns:a16="http://schemas.microsoft.com/office/drawing/2014/main" id="{346C372F-158D-9D1B-B6CF-0DA223505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24">
              <a:extLst>
                <a:ext uri="{FF2B5EF4-FFF2-40B4-BE49-F238E27FC236}">
                  <a16:creationId xmlns:a16="http://schemas.microsoft.com/office/drawing/2014/main" id="{BF80412D-628D-79B4-3CCE-F7A39C230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7" name="Freeform 25">
              <a:extLst>
                <a:ext uri="{FF2B5EF4-FFF2-40B4-BE49-F238E27FC236}">
                  <a16:creationId xmlns:a16="http://schemas.microsoft.com/office/drawing/2014/main" id="{FD49374A-115F-C4D3-889E-51D86B1397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8" name="Freeform 26">
              <a:extLst>
                <a:ext uri="{FF2B5EF4-FFF2-40B4-BE49-F238E27FC236}">
                  <a16:creationId xmlns:a16="http://schemas.microsoft.com/office/drawing/2014/main" id="{ACA23E27-1761-C0EA-5A4E-6AD5E7F25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9" name="Freeform 27">
              <a:extLst>
                <a:ext uri="{FF2B5EF4-FFF2-40B4-BE49-F238E27FC236}">
                  <a16:creationId xmlns:a16="http://schemas.microsoft.com/office/drawing/2014/main" id="{400EE5DA-F870-3C08-CDCB-A3F9DBB6CD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50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AB5E5BA5-D922-2AFB-8B6C-6A0DB747BE0E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51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41F0DDC8-7048-A26E-AD70-295D2737A1BC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52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A77A30D1-8982-8A28-070C-8685190A41CD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策略及方法</a:t>
            </a:r>
            <a:endParaRPr lang="en-US" altLang="zh-CN" sz="2000" dirty="0">
              <a:sym typeface="+mn-lt"/>
            </a:endParaRPr>
          </a:p>
        </p:txBody>
      </p:sp>
      <p:sp>
        <p:nvSpPr>
          <p:cNvPr id="53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949DAEDF-14C1-92EB-7FE5-FCB4D0026C83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4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F5CEEAA4-6DEE-D2B1-0628-8DD248606D7C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5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DFB043C8-603D-C6F8-F7BE-ED949A1B4838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5757BE7-2E2B-B50E-C0D6-1CA2C173DD04}"/>
              </a:ext>
            </a:extLst>
          </p:cNvPr>
          <p:cNvGrpSpPr/>
          <p:nvPr/>
        </p:nvGrpSpPr>
        <p:grpSpPr>
          <a:xfrm>
            <a:off x="2152891" y="1775342"/>
            <a:ext cx="133109" cy="618563"/>
            <a:chOff x="2152891" y="392992"/>
            <a:chExt cx="133109" cy="618563"/>
          </a:xfrm>
        </p:grpSpPr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D292B48E-624B-918B-DD32-7C23777B0930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8" name="直角三角形 57">
              <a:extLst>
                <a:ext uri="{FF2B5EF4-FFF2-40B4-BE49-F238E27FC236}">
                  <a16:creationId xmlns:a16="http://schemas.microsoft.com/office/drawing/2014/main" id="{C446D5B1-9D7F-0716-9EA2-143206CA5567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7A70291E-DB0A-FD23-F52A-AA330AFF9E50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4C874341-B4F5-BE82-535F-FF9B4459461F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7CA7060A-F3FB-E4E7-CE70-26F45743D7AB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59035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3.2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实验设计</a:t>
            </a:r>
          </a:p>
        </p:txBody>
      </p:sp>
      <p:grpSp>
        <p:nvGrpSpPr>
          <p:cNvPr id="138" name="组合 137">
            <a:extLst>
              <a:ext uri="{FF2B5EF4-FFF2-40B4-BE49-F238E27FC236}">
                <a16:creationId xmlns:a16="http://schemas.microsoft.com/office/drawing/2014/main" id="{0D682025-7A9C-4857-A086-E95FEAEC8147}"/>
              </a:ext>
            </a:extLst>
          </p:cNvPr>
          <p:cNvGrpSpPr/>
          <p:nvPr/>
        </p:nvGrpSpPr>
        <p:grpSpPr>
          <a:xfrm>
            <a:off x="5944275" y="857153"/>
            <a:ext cx="1917104" cy="5350327"/>
            <a:chOff x="5209153" y="1725991"/>
            <a:chExt cx="1917104" cy="5350327"/>
          </a:xfrm>
        </p:grpSpPr>
        <p:sp>
          <p:nvSpPr>
            <p:cNvPr id="147" name="Freeform 6">
              <a:extLst>
                <a:ext uri="{FF2B5EF4-FFF2-40B4-BE49-F238E27FC236}">
                  <a16:creationId xmlns:a16="http://schemas.microsoft.com/office/drawing/2014/main" id="{D998C2A8-787C-996D-ACDC-D7834DFDF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9153" y="1725991"/>
              <a:ext cx="958553" cy="1917583"/>
            </a:xfrm>
            <a:custGeom>
              <a:avLst/>
              <a:gdLst>
                <a:gd name="T0" fmla="*/ 850 w 850"/>
                <a:gd name="T1" fmla="*/ 1518 h 1700"/>
                <a:gd name="T2" fmla="*/ 182 w 850"/>
                <a:gd name="T3" fmla="*/ 850 h 1700"/>
                <a:gd name="T4" fmla="*/ 850 w 850"/>
                <a:gd name="T5" fmla="*/ 182 h 1700"/>
                <a:gd name="T6" fmla="*/ 850 w 850"/>
                <a:gd name="T7" fmla="*/ 182 h 1700"/>
                <a:gd name="T8" fmla="*/ 850 w 850"/>
                <a:gd name="T9" fmla="*/ 0 h 1700"/>
                <a:gd name="T10" fmla="*/ 850 w 850"/>
                <a:gd name="T11" fmla="*/ 0 h 1700"/>
                <a:gd name="T12" fmla="*/ 0 w 850"/>
                <a:gd name="T13" fmla="*/ 850 h 1700"/>
                <a:gd name="T14" fmla="*/ 850 w 850"/>
                <a:gd name="T15" fmla="*/ 1700 h 1700"/>
                <a:gd name="T16" fmla="*/ 850 w 850"/>
                <a:gd name="T17" fmla="*/ 1700 h 1700"/>
                <a:gd name="T18" fmla="*/ 850 w 850"/>
                <a:gd name="T19" fmla="*/ 1518 h 1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0" h="1700">
                  <a:moveTo>
                    <a:pt x="850" y="1518"/>
                  </a:moveTo>
                  <a:cubicBezTo>
                    <a:pt x="481" y="1518"/>
                    <a:pt x="182" y="1219"/>
                    <a:pt x="182" y="850"/>
                  </a:cubicBezTo>
                  <a:cubicBezTo>
                    <a:pt x="182" y="481"/>
                    <a:pt x="481" y="182"/>
                    <a:pt x="850" y="182"/>
                  </a:cubicBezTo>
                  <a:cubicBezTo>
                    <a:pt x="850" y="182"/>
                    <a:pt x="850" y="182"/>
                    <a:pt x="850" y="182"/>
                  </a:cubicBezTo>
                  <a:cubicBezTo>
                    <a:pt x="850" y="0"/>
                    <a:pt x="850" y="0"/>
                    <a:pt x="850" y="0"/>
                  </a:cubicBezTo>
                  <a:cubicBezTo>
                    <a:pt x="850" y="0"/>
                    <a:pt x="850" y="0"/>
                    <a:pt x="850" y="0"/>
                  </a:cubicBezTo>
                  <a:cubicBezTo>
                    <a:pt x="380" y="0"/>
                    <a:pt x="0" y="380"/>
                    <a:pt x="0" y="850"/>
                  </a:cubicBezTo>
                  <a:cubicBezTo>
                    <a:pt x="0" y="1319"/>
                    <a:pt x="380" y="1700"/>
                    <a:pt x="850" y="1700"/>
                  </a:cubicBezTo>
                  <a:cubicBezTo>
                    <a:pt x="850" y="1700"/>
                    <a:pt x="850" y="1700"/>
                    <a:pt x="850" y="1700"/>
                  </a:cubicBezTo>
                  <a:cubicBezTo>
                    <a:pt x="850" y="1518"/>
                    <a:pt x="850" y="1518"/>
                    <a:pt x="850" y="15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 sz="1351"/>
            </a:p>
          </p:txBody>
        </p:sp>
        <p:sp>
          <p:nvSpPr>
            <p:cNvPr id="148" name="Freeform 6">
              <a:extLst>
                <a:ext uri="{FF2B5EF4-FFF2-40B4-BE49-F238E27FC236}">
                  <a16:creationId xmlns:a16="http://schemas.microsoft.com/office/drawing/2014/main" id="{26DF8C22-A008-E888-698D-E0F13C0E998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167704" y="3446597"/>
              <a:ext cx="958553" cy="1917583"/>
            </a:xfrm>
            <a:custGeom>
              <a:avLst/>
              <a:gdLst>
                <a:gd name="T0" fmla="*/ 850 w 850"/>
                <a:gd name="T1" fmla="*/ 1518 h 1700"/>
                <a:gd name="T2" fmla="*/ 182 w 850"/>
                <a:gd name="T3" fmla="*/ 850 h 1700"/>
                <a:gd name="T4" fmla="*/ 850 w 850"/>
                <a:gd name="T5" fmla="*/ 182 h 1700"/>
                <a:gd name="T6" fmla="*/ 850 w 850"/>
                <a:gd name="T7" fmla="*/ 182 h 1700"/>
                <a:gd name="T8" fmla="*/ 850 w 850"/>
                <a:gd name="T9" fmla="*/ 0 h 1700"/>
                <a:gd name="T10" fmla="*/ 850 w 850"/>
                <a:gd name="T11" fmla="*/ 0 h 1700"/>
                <a:gd name="T12" fmla="*/ 0 w 850"/>
                <a:gd name="T13" fmla="*/ 850 h 1700"/>
                <a:gd name="T14" fmla="*/ 850 w 850"/>
                <a:gd name="T15" fmla="*/ 1700 h 1700"/>
                <a:gd name="T16" fmla="*/ 850 w 850"/>
                <a:gd name="T17" fmla="*/ 1700 h 1700"/>
                <a:gd name="T18" fmla="*/ 850 w 850"/>
                <a:gd name="T19" fmla="*/ 1518 h 1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0" h="1700">
                  <a:moveTo>
                    <a:pt x="850" y="1518"/>
                  </a:moveTo>
                  <a:cubicBezTo>
                    <a:pt x="481" y="1518"/>
                    <a:pt x="182" y="1219"/>
                    <a:pt x="182" y="850"/>
                  </a:cubicBezTo>
                  <a:cubicBezTo>
                    <a:pt x="182" y="481"/>
                    <a:pt x="481" y="182"/>
                    <a:pt x="850" y="182"/>
                  </a:cubicBezTo>
                  <a:cubicBezTo>
                    <a:pt x="850" y="182"/>
                    <a:pt x="850" y="182"/>
                    <a:pt x="850" y="182"/>
                  </a:cubicBezTo>
                  <a:cubicBezTo>
                    <a:pt x="850" y="0"/>
                    <a:pt x="850" y="0"/>
                    <a:pt x="850" y="0"/>
                  </a:cubicBezTo>
                  <a:cubicBezTo>
                    <a:pt x="850" y="0"/>
                    <a:pt x="850" y="0"/>
                    <a:pt x="850" y="0"/>
                  </a:cubicBezTo>
                  <a:cubicBezTo>
                    <a:pt x="380" y="0"/>
                    <a:pt x="0" y="380"/>
                    <a:pt x="0" y="850"/>
                  </a:cubicBezTo>
                  <a:cubicBezTo>
                    <a:pt x="0" y="1319"/>
                    <a:pt x="380" y="1700"/>
                    <a:pt x="850" y="1700"/>
                  </a:cubicBezTo>
                  <a:cubicBezTo>
                    <a:pt x="850" y="1700"/>
                    <a:pt x="850" y="1700"/>
                    <a:pt x="850" y="1700"/>
                  </a:cubicBezTo>
                  <a:cubicBezTo>
                    <a:pt x="850" y="1518"/>
                    <a:pt x="850" y="1518"/>
                    <a:pt x="850" y="15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 sz="1351"/>
            </a:p>
          </p:txBody>
        </p:sp>
        <p:sp>
          <p:nvSpPr>
            <p:cNvPr id="149" name="Freeform 6">
              <a:extLst>
                <a:ext uri="{FF2B5EF4-FFF2-40B4-BE49-F238E27FC236}">
                  <a16:creationId xmlns:a16="http://schemas.microsoft.com/office/drawing/2014/main" id="{CAA17B6D-F348-DBE0-BC7B-CECEA2D12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9153" y="5158735"/>
              <a:ext cx="958553" cy="1917583"/>
            </a:xfrm>
            <a:custGeom>
              <a:avLst/>
              <a:gdLst>
                <a:gd name="T0" fmla="*/ 850 w 850"/>
                <a:gd name="T1" fmla="*/ 1518 h 1700"/>
                <a:gd name="T2" fmla="*/ 182 w 850"/>
                <a:gd name="T3" fmla="*/ 850 h 1700"/>
                <a:gd name="T4" fmla="*/ 850 w 850"/>
                <a:gd name="T5" fmla="*/ 182 h 1700"/>
                <a:gd name="T6" fmla="*/ 850 w 850"/>
                <a:gd name="T7" fmla="*/ 182 h 1700"/>
                <a:gd name="T8" fmla="*/ 850 w 850"/>
                <a:gd name="T9" fmla="*/ 0 h 1700"/>
                <a:gd name="T10" fmla="*/ 850 w 850"/>
                <a:gd name="T11" fmla="*/ 0 h 1700"/>
                <a:gd name="T12" fmla="*/ 0 w 850"/>
                <a:gd name="T13" fmla="*/ 850 h 1700"/>
                <a:gd name="T14" fmla="*/ 850 w 850"/>
                <a:gd name="T15" fmla="*/ 1700 h 1700"/>
                <a:gd name="T16" fmla="*/ 850 w 850"/>
                <a:gd name="T17" fmla="*/ 1700 h 1700"/>
                <a:gd name="T18" fmla="*/ 850 w 850"/>
                <a:gd name="T19" fmla="*/ 1518 h 1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0" h="1700">
                  <a:moveTo>
                    <a:pt x="850" y="1518"/>
                  </a:moveTo>
                  <a:cubicBezTo>
                    <a:pt x="481" y="1518"/>
                    <a:pt x="182" y="1219"/>
                    <a:pt x="182" y="850"/>
                  </a:cubicBezTo>
                  <a:cubicBezTo>
                    <a:pt x="182" y="481"/>
                    <a:pt x="481" y="182"/>
                    <a:pt x="850" y="182"/>
                  </a:cubicBezTo>
                  <a:cubicBezTo>
                    <a:pt x="850" y="182"/>
                    <a:pt x="850" y="182"/>
                    <a:pt x="850" y="182"/>
                  </a:cubicBezTo>
                  <a:cubicBezTo>
                    <a:pt x="850" y="0"/>
                    <a:pt x="850" y="0"/>
                    <a:pt x="850" y="0"/>
                  </a:cubicBezTo>
                  <a:cubicBezTo>
                    <a:pt x="850" y="0"/>
                    <a:pt x="850" y="0"/>
                    <a:pt x="850" y="0"/>
                  </a:cubicBezTo>
                  <a:cubicBezTo>
                    <a:pt x="380" y="0"/>
                    <a:pt x="0" y="380"/>
                    <a:pt x="0" y="850"/>
                  </a:cubicBezTo>
                  <a:cubicBezTo>
                    <a:pt x="0" y="1319"/>
                    <a:pt x="380" y="1700"/>
                    <a:pt x="850" y="1700"/>
                  </a:cubicBezTo>
                  <a:cubicBezTo>
                    <a:pt x="850" y="1700"/>
                    <a:pt x="850" y="1700"/>
                    <a:pt x="850" y="1700"/>
                  </a:cubicBezTo>
                  <a:cubicBezTo>
                    <a:pt x="850" y="1518"/>
                    <a:pt x="850" y="1518"/>
                    <a:pt x="850" y="151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 sz="1351"/>
            </a:p>
          </p:txBody>
        </p:sp>
        <p:sp>
          <p:nvSpPr>
            <p:cNvPr id="150" name="Oval 34">
              <a:extLst>
                <a:ext uri="{FF2B5EF4-FFF2-40B4-BE49-F238E27FC236}">
                  <a16:creationId xmlns:a16="http://schemas.microsoft.com/office/drawing/2014/main" id="{518D047E-2954-E959-F7C8-A3F9A8FF060D}"/>
                </a:ext>
              </a:extLst>
            </p:cNvPr>
            <p:cNvSpPr/>
            <p:nvPr/>
          </p:nvSpPr>
          <p:spPr>
            <a:xfrm flipV="1">
              <a:off x="5603914" y="3841597"/>
              <a:ext cx="1127580" cy="112757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sz="1351"/>
            </a:p>
          </p:txBody>
        </p:sp>
        <p:sp>
          <p:nvSpPr>
            <p:cNvPr id="151" name="Freeform 7">
              <a:extLst>
                <a:ext uri="{FF2B5EF4-FFF2-40B4-BE49-F238E27FC236}">
                  <a16:creationId xmlns:a16="http://schemas.microsoft.com/office/drawing/2014/main" id="{59DA1F99-0435-99D3-982D-6E577A4ABB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4848" y="4191132"/>
              <a:ext cx="505705" cy="427765"/>
            </a:xfrm>
            <a:custGeom>
              <a:avLst/>
              <a:gdLst>
                <a:gd name="T0" fmla="*/ 219 w 354"/>
                <a:gd name="T1" fmla="*/ 281 h 299"/>
                <a:gd name="T2" fmla="*/ 135 w 354"/>
                <a:gd name="T3" fmla="*/ 286 h 299"/>
                <a:gd name="T4" fmla="*/ 245 w 354"/>
                <a:gd name="T5" fmla="*/ 67 h 299"/>
                <a:gd name="T6" fmla="*/ 284 w 354"/>
                <a:gd name="T7" fmla="*/ 71 h 299"/>
                <a:gd name="T8" fmla="*/ 245 w 354"/>
                <a:gd name="T9" fmla="*/ 67 h 299"/>
                <a:gd name="T10" fmla="*/ 284 w 354"/>
                <a:gd name="T11" fmla="*/ 48 h 299"/>
                <a:gd name="T12" fmla="*/ 245 w 354"/>
                <a:gd name="T13" fmla="*/ 52 h 299"/>
                <a:gd name="T14" fmla="*/ 245 w 354"/>
                <a:gd name="T15" fmla="*/ 58 h 299"/>
                <a:gd name="T16" fmla="*/ 284 w 354"/>
                <a:gd name="T17" fmla="*/ 61 h 299"/>
                <a:gd name="T18" fmla="*/ 245 w 354"/>
                <a:gd name="T19" fmla="*/ 58 h 299"/>
                <a:gd name="T20" fmla="*/ 195 w 354"/>
                <a:gd name="T21" fmla="*/ 165 h 299"/>
                <a:gd name="T22" fmla="*/ 178 w 354"/>
                <a:gd name="T23" fmla="*/ 70 h 299"/>
                <a:gd name="T24" fmla="*/ 265 w 354"/>
                <a:gd name="T25" fmla="*/ 112 h 299"/>
                <a:gd name="T26" fmla="*/ 351 w 354"/>
                <a:gd name="T27" fmla="*/ 70 h 299"/>
                <a:gd name="T28" fmla="*/ 334 w 354"/>
                <a:gd name="T29" fmla="*/ 165 h 299"/>
                <a:gd name="T30" fmla="*/ 204 w 354"/>
                <a:gd name="T31" fmla="*/ 52 h 299"/>
                <a:gd name="T32" fmla="*/ 325 w 354"/>
                <a:gd name="T33" fmla="*/ 52 h 299"/>
                <a:gd name="T34" fmla="*/ 294 w 354"/>
                <a:gd name="T35" fmla="*/ 79 h 299"/>
                <a:gd name="T36" fmla="*/ 235 w 354"/>
                <a:gd name="T37" fmla="*/ 39 h 299"/>
                <a:gd name="T38" fmla="*/ 236 w 354"/>
                <a:gd name="T39" fmla="*/ 80 h 299"/>
                <a:gd name="T40" fmla="*/ 101 w 354"/>
                <a:gd name="T41" fmla="*/ 285 h 299"/>
                <a:gd name="T42" fmla="*/ 85 w 354"/>
                <a:gd name="T43" fmla="*/ 282 h 299"/>
                <a:gd name="T44" fmla="*/ 63 w 354"/>
                <a:gd name="T45" fmla="*/ 285 h 299"/>
                <a:gd name="T46" fmla="*/ 79 w 354"/>
                <a:gd name="T47" fmla="*/ 282 h 299"/>
                <a:gd name="T48" fmla="*/ 63 w 354"/>
                <a:gd name="T49" fmla="*/ 285 h 299"/>
                <a:gd name="T50" fmla="*/ 122 w 354"/>
                <a:gd name="T51" fmla="*/ 285 h 299"/>
                <a:gd name="T52" fmla="*/ 106 w 354"/>
                <a:gd name="T53" fmla="*/ 282 h 299"/>
                <a:gd name="T54" fmla="*/ 326 w 354"/>
                <a:gd name="T55" fmla="*/ 288 h 299"/>
                <a:gd name="T56" fmla="*/ 326 w 354"/>
                <a:gd name="T57" fmla="*/ 271 h 299"/>
                <a:gd name="T58" fmla="*/ 326 w 354"/>
                <a:gd name="T59" fmla="*/ 288 h 299"/>
                <a:gd name="T60" fmla="*/ 166 w 354"/>
                <a:gd name="T61" fmla="*/ 99 h 299"/>
                <a:gd name="T62" fmla="*/ 40 w 354"/>
                <a:gd name="T63" fmla="*/ 81 h 299"/>
                <a:gd name="T64" fmla="*/ 19 w 354"/>
                <a:gd name="T65" fmla="*/ 261 h 299"/>
                <a:gd name="T66" fmla="*/ 0 w 354"/>
                <a:gd name="T67" fmla="*/ 280 h 299"/>
                <a:gd name="T68" fmla="*/ 335 w 354"/>
                <a:gd name="T69" fmla="*/ 299 h 299"/>
                <a:gd name="T70" fmla="*/ 354 w 354"/>
                <a:gd name="T71" fmla="*/ 280 h 299"/>
                <a:gd name="T72" fmla="*/ 312 w 354"/>
                <a:gd name="T73" fmla="*/ 261 h 299"/>
                <a:gd name="T74" fmla="*/ 291 w 354"/>
                <a:gd name="T75" fmla="*/ 176 h 299"/>
                <a:gd name="T76" fmla="*/ 61 w 354"/>
                <a:gd name="T77" fmla="*/ 25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54" h="299">
                  <a:moveTo>
                    <a:pt x="135" y="281"/>
                  </a:moveTo>
                  <a:cubicBezTo>
                    <a:pt x="219" y="281"/>
                    <a:pt x="219" y="281"/>
                    <a:pt x="219" y="281"/>
                  </a:cubicBezTo>
                  <a:cubicBezTo>
                    <a:pt x="219" y="286"/>
                    <a:pt x="219" y="286"/>
                    <a:pt x="219" y="286"/>
                  </a:cubicBezTo>
                  <a:cubicBezTo>
                    <a:pt x="135" y="286"/>
                    <a:pt x="135" y="286"/>
                    <a:pt x="135" y="286"/>
                  </a:cubicBezTo>
                  <a:cubicBezTo>
                    <a:pt x="135" y="281"/>
                    <a:pt x="135" y="281"/>
                    <a:pt x="135" y="281"/>
                  </a:cubicBezTo>
                  <a:close/>
                  <a:moveTo>
                    <a:pt x="245" y="67"/>
                  </a:moveTo>
                  <a:cubicBezTo>
                    <a:pt x="284" y="67"/>
                    <a:pt x="284" y="67"/>
                    <a:pt x="284" y="67"/>
                  </a:cubicBezTo>
                  <a:cubicBezTo>
                    <a:pt x="284" y="71"/>
                    <a:pt x="284" y="71"/>
                    <a:pt x="284" y="71"/>
                  </a:cubicBezTo>
                  <a:cubicBezTo>
                    <a:pt x="245" y="71"/>
                    <a:pt x="245" y="71"/>
                    <a:pt x="245" y="71"/>
                  </a:cubicBezTo>
                  <a:cubicBezTo>
                    <a:pt x="245" y="67"/>
                    <a:pt x="245" y="67"/>
                    <a:pt x="245" y="67"/>
                  </a:cubicBezTo>
                  <a:close/>
                  <a:moveTo>
                    <a:pt x="245" y="48"/>
                  </a:moveTo>
                  <a:cubicBezTo>
                    <a:pt x="284" y="48"/>
                    <a:pt x="284" y="48"/>
                    <a:pt x="284" y="48"/>
                  </a:cubicBezTo>
                  <a:cubicBezTo>
                    <a:pt x="284" y="52"/>
                    <a:pt x="284" y="52"/>
                    <a:pt x="284" y="52"/>
                  </a:cubicBezTo>
                  <a:cubicBezTo>
                    <a:pt x="245" y="52"/>
                    <a:pt x="245" y="52"/>
                    <a:pt x="245" y="52"/>
                  </a:cubicBezTo>
                  <a:cubicBezTo>
                    <a:pt x="245" y="48"/>
                    <a:pt x="245" y="48"/>
                    <a:pt x="245" y="48"/>
                  </a:cubicBezTo>
                  <a:close/>
                  <a:moveTo>
                    <a:pt x="245" y="58"/>
                  </a:moveTo>
                  <a:cubicBezTo>
                    <a:pt x="284" y="58"/>
                    <a:pt x="284" y="58"/>
                    <a:pt x="284" y="58"/>
                  </a:cubicBezTo>
                  <a:cubicBezTo>
                    <a:pt x="284" y="61"/>
                    <a:pt x="284" y="61"/>
                    <a:pt x="284" y="61"/>
                  </a:cubicBezTo>
                  <a:cubicBezTo>
                    <a:pt x="245" y="61"/>
                    <a:pt x="245" y="61"/>
                    <a:pt x="245" y="61"/>
                  </a:cubicBezTo>
                  <a:cubicBezTo>
                    <a:pt x="245" y="58"/>
                    <a:pt x="245" y="58"/>
                    <a:pt x="245" y="58"/>
                  </a:cubicBezTo>
                  <a:close/>
                  <a:moveTo>
                    <a:pt x="334" y="165"/>
                  </a:moveTo>
                  <a:cubicBezTo>
                    <a:pt x="195" y="165"/>
                    <a:pt x="195" y="165"/>
                    <a:pt x="195" y="165"/>
                  </a:cubicBezTo>
                  <a:cubicBezTo>
                    <a:pt x="186" y="165"/>
                    <a:pt x="178" y="157"/>
                    <a:pt x="178" y="148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8" y="59"/>
                    <a:pt x="186" y="53"/>
                    <a:pt x="197" y="53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332" y="53"/>
                    <a:pt x="332" y="53"/>
                    <a:pt x="332" y="53"/>
                  </a:cubicBezTo>
                  <a:cubicBezTo>
                    <a:pt x="343" y="53"/>
                    <a:pt x="351" y="59"/>
                    <a:pt x="351" y="70"/>
                  </a:cubicBezTo>
                  <a:cubicBezTo>
                    <a:pt x="351" y="148"/>
                    <a:pt x="351" y="148"/>
                    <a:pt x="351" y="148"/>
                  </a:cubicBezTo>
                  <a:cubicBezTo>
                    <a:pt x="351" y="157"/>
                    <a:pt x="344" y="165"/>
                    <a:pt x="334" y="165"/>
                  </a:cubicBezTo>
                  <a:close/>
                  <a:moveTo>
                    <a:pt x="236" y="80"/>
                  </a:moveTo>
                  <a:cubicBezTo>
                    <a:pt x="204" y="52"/>
                    <a:pt x="204" y="52"/>
                    <a:pt x="204" y="52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325" y="52"/>
                    <a:pt x="325" y="52"/>
                    <a:pt x="325" y="52"/>
                  </a:cubicBezTo>
                  <a:cubicBezTo>
                    <a:pt x="293" y="80"/>
                    <a:pt x="293" y="80"/>
                    <a:pt x="293" y="80"/>
                  </a:cubicBezTo>
                  <a:cubicBezTo>
                    <a:pt x="294" y="79"/>
                    <a:pt x="294" y="79"/>
                    <a:pt x="294" y="7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6" y="80"/>
                    <a:pt x="236" y="80"/>
                    <a:pt x="236" y="80"/>
                  </a:cubicBezTo>
                  <a:close/>
                  <a:moveTo>
                    <a:pt x="85" y="285"/>
                  </a:moveTo>
                  <a:cubicBezTo>
                    <a:pt x="101" y="285"/>
                    <a:pt x="101" y="285"/>
                    <a:pt x="101" y="285"/>
                  </a:cubicBezTo>
                  <a:cubicBezTo>
                    <a:pt x="101" y="282"/>
                    <a:pt x="101" y="282"/>
                    <a:pt x="101" y="282"/>
                  </a:cubicBezTo>
                  <a:cubicBezTo>
                    <a:pt x="85" y="282"/>
                    <a:pt x="85" y="282"/>
                    <a:pt x="85" y="282"/>
                  </a:cubicBezTo>
                  <a:cubicBezTo>
                    <a:pt x="85" y="285"/>
                    <a:pt x="85" y="285"/>
                    <a:pt x="85" y="285"/>
                  </a:cubicBezTo>
                  <a:close/>
                  <a:moveTo>
                    <a:pt x="63" y="285"/>
                  </a:moveTo>
                  <a:cubicBezTo>
                    <a:pt x="79" y="285"/>
                    <a:pt x="79" y="285"/>
                    <a:pt x="79" y="285"/>
                  </a:cubicBezTo>
                  <a:cubicBezTo>
                    <a:pt x="79" y="282"/>
                    <a:pt x="79" y="282"/>
                    <a:pt x="79" y="282"/>
                  </a:cubicBezTo>
                  <a:cubicBezTo>
                    <a:pt x="63" y="282"/>
                    <a:pt x="63" y="282"/>
                    <a:pt x="63" y="282"/>
                  </a:cubicBezTo>
                  <a:cubicBezTo>
                    <a:pt x="63" y="285"/>
                    <a:pt x="63" y="285"/>
                    <a:pt x="63" y="285"/>
                  </a:cubicBezTo>
                  <a:close/>
                  <a:moveTo>
                    <a:pt x="106" y="285"/>
                  </a:moveTo>
                  <a:cubicBezTo>
                    <a:pt x="122" y="285"/>
                    <a:pt x="122" y="285"/>
                    <a:pt x="122" y="285"/>
                  </a:cubicBezTo>
                  <a:cubicBezTo>
                    <a:pt x="122" y="282"/>
                    <a:pt x="122" y="282"/>
                    <a:pt x="122" y="282"/>
                  </a:cubicBezTo>
                  <a:cubicBezTo>
                    <a:pt x="106" y="282"/>
                    <a:pt x="106" y="282"/>
                    <a:pt x="106" y="282"/>
                  </a:cubicBezTo>
                  <a:cubicBezTo>
                    <a:pt x="106" y="285"/>
                    <a:pt x="106" y="285"/>
                    <a:pt x="106" y="285"/>
                  </a:cubicBezTo>
                  <a:close/>
                  <a:moveTo>
                    <a:pt x="326" y="288"/>
                  </a:moveTo>
                  <a:cubicBezTo>
                    <a:pt x="322" y="288"/>
                    <a:pt x="318" y="285"/>
                    <a:pt x="318" y="280"/>
                  </a:cubicBezTo>
                  <a:cubicBezTo>
                    <a:pt x="318" y="275"/>
                    <a:pt x="322" y="271"/>
                    <a:pt x="326" y="271"/>
                  </a:cubicBezTo>
                  <a:cubicBezTo>
                    <a:pt x="331" y="271"/>
                    <a:pt x="335" y="275"/>
                    <a:pt x="335" y="280"/>
                  </a:cubicBezTo>
                  <a:cubicBezTo>
                    <a:pt x="335" y="285"/>
                    <a:pt x="331" y="288"/>
                    <a:pt x="326" y="288"/>
                  </a:cubicBezTo>
                  <a:close/>
                  <a:moveTo>
                    <a:pt x="61" y="99"/>
                  </a:moveTo>
                  <a:cubicBezTo>
                    <a:pt x="166" y="99"/>
                    <a:pt x="166" y="99"/>
                    <a:pt x="166" y="99"/>
                  </a:cubicBezTo>
                  <a:cubicBezTo>
                    <a:pt x="166" y="81"/>
                    <a:pt x="166" y="81"/>
                    <a:pt x="166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0" y="261"/>
                    <a:pt x="40" y="261"/>
                    <a:pt x="40" y="261"/>
                  </a:cubicBezTo>
                  <a:cubicBezTo>
                    <a:pt x="19" y="261"/>
                    <a:pt x="19" y="261"/>
                    <a:pt x="19" y="261"/>
                  </a:cubicBezTo>
                  <a:cubicBezTo>
                    <a:pt x="9" y="261"/>
                    <a:pt x="0" y="270"/>
                    <a:pt x="0" y="280"/>
                  </a:cubicBezTo>
                  <a:cubicBezTo>
                    <a:pt x="0" y="280"/>
                    <a:pt x="0" y="280"/>
                    <a:pt x="0" y="280"/>
                  </a:cubicBezTo>
                  <a:cubicBezTo>
                    <a:pt x="0" y="291"/>
                    <a:pt x="9" y="299"/>
                    <a:pt x="19" y="299"/>
                  </a:cubicBezTo>
                  <a:cubicBezTo>
                    <a:pt x="335" y="299"/>
                    <a:pt x="335" y="299"/>
                    <a:pt x="335" y="299"/>
                  </a:cubicBezTo>
                  <a:cubicBezTo>
                    <a:pt x="345" y="299"/>
                    <a:pt x="354" y="291"/>
                    <a:pt x="354" y="280"/>
                  </a:cubicBezTo>
                  <a:cubicBezTo>
                    <a:pt x="354" y="280"/>
                    <a:pt x="354" y="280"/>
                    <a:pt x="354" y="280"/>
                  </a:cubicBezTo>
                  <a:cubicBezTo>
                    <a:pt x="354" y="270"/>
                    <a:pt x="345" y="261"/>
                    <a:pt x="335" y="261"/>
                  </a:cubicBezTo>
                  <a:cubicBezTo>
                    <a:pt x="312" y="261"/>
                    <a:pt x="312" y="261"/>
                    <a:pt x="312" y="261"/>
                  </a:cubicBezTo>
                  <a:cubicBezTo>
                    <a:pt x="312" y="176"/>
                    <a:pt x="312" y="176"/>
                    <a:pt x="312" y="176"/>
                  </a:cubicBezTo>
                  <a:cubicBezTo>
                    <a:pt x="291" y="176"/>
                    <a:pt x="291" y="176"/>
                    <a:pt x="291" y="176"/>
                  </a:cubicBezTo>
                  <a:cubicBezTo>
                    <a:pt x="291" y="250"/>
                    <a:pt x="291" y="250"/>
                    <a:pt x="291" y="250"/>
                  </a:cubicBezTo>
                  <a:cubicBezTo>
                    <a:pt x="61" y="250"/>
                    <a:pt x="61" y="250"/>
                    <a:pt x="61" y="250"/>
                  </a:cubicBezTo>
                  <a:cubicBezTo>
                    <a:pt x="61" y="99"/>
                    <a:pt x="61" y="99"/>
                    <a:pt x="61" y="9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 sz="1351"/>
            </a:p>
          </p:txBody>
        </p:sp>
        <p:sp>
          <p:nvSpPr>
            <p:cNvPr id="152" name="Oval 37">
              <a:extLst>
                <a:ext uri="{FF2B5EF4-FFF2-40B4-BE49-F238E27FC236}">
                  <a16:creationId xmlns:a16="http://schemas.microsoft.com/office/drawing/2014/main" id="{FE1A1FAC-66A4-A87D-1A42-8A284A7AA35B}"/>
                </a:ext>
              </a:extLst>
            </p:cNvPr>
            <p:cNvSpPr/>
            <p:nvPr/>
          </p:nvSpPr>
          <p:spPr>
            <a:xfrm rot="10800000" flipV="1">
              <a:off x="5603914" y="2129460"/>
              <a:ext cx="1127580" cy="112757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sz="1351"/>
            </a:p>
          </p:txBody>
        </p:sp>
        <p:sp>
          <p:nvSpPr>
            <p:cNvPr id="153" name="Freeform 11">
              <a:extLst>
                <a:ext uri="{FF2B5EF4-FFF2-40B4-BE49-F238E27FC236}">
                  <a16:creationId xmlns:a16="http://schemas.microsoft.com/office/drawing/2014/main" id="{F6D71C05-2DDA-4199-DC81-8BDC060FF5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50496" y="2477253"/>
              <a:ext cx="434411" cy="431994"/>
            </a:xfrm>
            <a:custGeom>
              <a:avLst/>
              <a:gdLst>
                <a:gd name="T0" fmla="*/ 57 w 304"/>
                <a:gd name="T1" fmla="*/ 92 h 302"/>
                <a:gd name="T2" fmla="*/ 67 w 304"/>
                <a:gd name="T3" fmla="*/ 77 h 302"/>
                <a:gd name="T4" fmla="*/ 152 w 304"/>
                <a:gd name="T5" fmla="*/ 0 h 302"/>
                <a:gd name="T6" fmla="*/ 238 w 304"/>
                <a:gd name="T7" fmla="*/ 79 h 302"/>
                <a:gd name="T8" fmla="*/ 247 w 304"/>
                <a:gd name="T9" fmla="*/ 92 h 302"/>
                <a:gd name="T10" fmla="*/ 57 w 304"/>
                <a:gd name="T11" fmla="*/ 92 h 302"/>
                <a:gd name="T12" fmla="*/ 0 w 304"/>
                <a:gd name="T13" fmla="*/ 302 h 302"/>
                <a:gd name="T14" fmla="*/ 112 w 304"/>
                <a:gd name="T15" fmla="*/ 172 h 302"/>
                <a:gd name="T16" fmla="*/ 72 w 304"/>
                <a:gd name="T17" fmla="*/ 102 h 302"/>
                <a:gd name="T18" fmla="*/ 72 w 304"/>
                <a:gd name="T19" fmla="*/ 99 h 302"/>
                <a:gd name="T20" fmla="*/ 232 w 304"/>
                <a:gd name="T21" fmla="*/ 99 h 302"/>
                <a:gd name="T22" fmla="*/ 232 w 304"/>
                <a:gd name="T23" fmla="*/ 102 h 302"/>
                <a:gd name="T24" fmla="*/ 192 w 304"/>
                <a:gd name="T25" fmla="*/ 172 h 302"/>
                <a:gd name="T26" fmla="*/ 304 w 304"/>
                <a:gd name="T27" fmla="*/ 302 h 302"/>
                <a:gd name="T28" fmla="*/ 174 w 304"/>
                <a:gd name="T29" fmla="*/ 302 h 302"/>
                <a:gd name="T30" fmla="*/ 152 w 304"/>
                <a:gd name="T31" fmla="*/ 203 h 302"/>
                <a:gd name="T32" fmla="*/ 130 w 304"/>
                <a:gd name="T33" fmla="*/ 302 h 302"/>
                <a:gd name="T34" fmla="*/ 0 w 304"/>
                <a:gd name="T35" fmla="*/ 302 h 302"/>
                <a:gd name="T36" fmla="*/ 238 w 304"/>
                <a:gd name="T37" fmla="*/ 253 h 302"/>
                <a:gd name="T38" fmla="*/ 195 w 304"/>
                <a:gd name="T39" fmla="*/ 253 h 302"/>
                <a:gd name="T40" fmla="*/ 195 w 304"/>
                <a:gd name="T41" fmla="*/ 242 h 302"/>
                <a:gd name="T42" fmla="*/ 238 w 304"/>
                <a:gd name="T43" fmla="*/ 242 h 302"/>
                <a:gd name="T44" fmla="*/ 238 w 304"/>
                <a:gd name="T45" fmla="*/ 253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4" h="302">
                  <a:moveTo>
                    <a:pt x="57" y="92"/>
                  </a:moveTo>
                  <a:cubicBezTo>
                    <a:pt x="57" y="87"/>
                    <a:pt x="66" y="83"/>
                    <a:pt x="67" y="77"/>
                  </a:cubicBezTo>
                  <a:cubicBezTo>
                    <a:pt x="79" y="34"/>
                    <a:pt x="108" y="0"/>
                    <a:pt x="152" y="0"/>
                  </a:cubicBezTo>
                  <a:cubicBezTo>
                    <a:pt x="197" y="0"/>
                    <a:pt x="227" y="33"/>
                    <a:pt x="238" y="79"/>
                  </a:cubicBezTo>
                  <a:cubicBezTo>
                    <a:pt x="239" y="83"/>
                    <a:pt x="246" y="86"/>
                    <a:pt x="247" y="92"/>
                  </a:cubicBezTo>
                  <a:cubicBezTo>
                    <a:pt x="57" y="92"/>
                    <a:pt x="57" y="92"/>
                    <a:pt x="57" y="92"/>
                  </a:cubicBezTo>
                  <a:close/>
                  <a:moveTo>
                    <a:pt x="0" y="302"/>
                  </a:moveTo>
                  <a:cubicBezTo>
                    <a:pt x="1" y="260"/>
                    <a:pt x="35" y="194"/>
                    <a:pt x="112" y="172"/>
                  </a:cubicBezTo>
                  <a:cubicBezTo>
                    <a:pt x="88" y="158"/>
                    <a:pt x="72" y="132"/>
                    <a:pt x="72" y="102"/>
                  </a:cubicBezTo>
                  <a:cubicBezTo>
                    <a:pt x="72" y="101"/>
                    <a:pt x="72" y="100"/>
                    <a:pt x="72" y="99"/>
                  </a:cubicBezTo>
                  <a:cubicBezTo>
                    <a:pt x="232" y="99"/>
                    <a:pt x="232" y="99"/>
                    <a:pt x="232" y="99"/>
                  </a:cubicBezTo>
                  <a:cubicBezTo>
                    <a:pt x="232" y="100"/>
                    <a:pt x="232" y="101"/>
                    <a:pt x="232" y="102"/>
                  </a:cubicBezTo>
                  <a:cubicBezTo>
                    <a:pt x="232" y="132"/>
                    <a:pt x="216" y="158"/>
                    <a:pt x="192" y="172"/>
                  </a:cubicBezTo>
                  <a:cubicBezTo>
                    <a:pt x="269" y="194"/>
                    <a:pt x="303" y="260"/>
                    <a:pt x="304" y="302"/>
                  </a:cubicBezTo>
                  <a:cubicBezTo>
                    <a:pt x="174" y="302"/>
                    <a:pt x="174" y="302"/>
                    <a:pt x="174" y="302"/>
                  </a:cubicBezTo>
                  <a:cubicBezTo>
                    <a:pt x="152" y="203"/>
                    <a:pt x="152" y="203"/>
                    <a:pt x="152" y="203"/>
                  </a:cubicBezTo>
                  <a:cubicBezTo>
                    <a:pt x="130" y="302"/>
                    <a:pt x="130" y="302"/>
                    <a:pt x="130" y="302"/>
                  </a:cubicBezTo>
                  <a:cubicBezTo>
                    <a:pt x="0" y="302"/>
                    <a:pt x="0" y="302"/>
                    <a:pt x="0" y="302"/>
                  </a:cubicBezTo>
                  <a:close/>
                  <a:moveTo>
                    <a:pt x="238" y="253"/>
                  </a:moveTo>
                  <a:cubicBezTo>
                    <a:pt x="195" y="253"/>
                    <a:pt x="195" y="253"/>
                    <a:pt x="195" y="253"/>
                  </a:cubicBezTo>
                  <a:cubicBezTo>
                    <a:pt x="195" y="242"/>
                    <a:pt x="195" y="242"/>
                    <a:pt x="195" y="242"/>
                  </a:cubicBezTo>
                  <a:cubicBezTo>
                    <a:pt x="238" y="242"/>
                    <a:pt x="238" y="242"/>
                    <a:pt x="238" y="242"/>
                  </a:cubicBezTo>
                  <a:cubicBezTo>
                    <a:pt x="238" y="253"/>
                    <a:pt x="238" y="253"/>
                    <a:pt x="238" y="2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 sz="1351"/>
            </a:p>
          </p:txBody>
        </p:sp>
        <p:sp>
          <p:nvSpPr>
            <p:cNvPr id="154" name="Oval 40">
              <a:extLst>
                <a:ext uri="{FF2B5EF4-FFF2-40B4-BE49-F238E27FC236}">
                  <a16:creationId xmlns:a16="http://schemas.microsoft.com/office/drawing/2014/main" id="{2AD89E5D-B5F4-585D-05D2-8A495BD45B2C}"/>
                </a:ext>
              </a:extLst>
            </p:cNvPr>
            <p:cNvSpPr/>
            <p:nvPr/>
          </p:nvSpPr>
          <p:spPr>
            <a:xfrm rot="10800000" flipV="1">
              <a:off x="5603914" y="5553737"/>
              <a:ext cx="1127580" cy="112757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sz="1351"/>
            </a:p>
          </p:txBody>
        </p:sp>
        <p:sp>
          <p:nvSpPr>
            <p:cNvPr id="155" name="Freeform 15">
              <a:extLst>
                <a:ext uri="{FF2B5EF4-FFF2-40B4-BE49-F238E27FC236}">
                  <a16:creationId xmlns:a16="http://schemas.microsoft.com/office/drawing/2014/main" id="{2F9ADB61-3E6B-2C38-751E-A336443F26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67412" y="5942916"/>
              <a:ext cx="400576" cy="349220"/>
            </a:xfrm>
            <a:custGeom>
              <a:avLst/>
              <a:gdLst>
                <a:gd name="T0" fmla="*/ 12 w 280"/>
                <a:gd name="T1" fmla="*/ 165 h 244"/>
                <a:gd name="T2" fmla="*/ 0 w 280"/>
                <a:gd name="T3" fmla="*/ 232 h 244"/>
                <a:gd name="T4" fmla="*/ 21 w 280"/>
                <a:gd name="T5" fmla="*/ 244 h 244"/>
                <a:gd name="T6" fmla="*/ 95 w 280"/>
                <a:gd name="T7" fmla="*/ 3 h 244"/>
                <a:gd name="T8" fmla="*/ 95 w 280"/>
                <a:gd name="T9" fmla="*/ 3 h 244"/>
                <a:gd name="T10" fmla="*/ 65 w 280"/>
                <a:gd name="T11" fmla="*/ 18 h 244"/>
                <a:gd name="T12" fmla="*/ 95 w 280"/>
                <a:gd name="T13" fmla="*/ 3 h 244"/>
                <a:gd name="T14" fmla="*/ 101 w 280"/>
                <a:gd name="T15" fmla="*/ 18 h 244"/>
                <a:gd name="T16" fmla="*/ 95 w 280"/>
                <a:gd name="T17" fmla="*/ 40 h 244"/>
                <a:gd name="T18" fmla="*/ 77 w 280"/>
                <a:gd name="T19" fmla="*/ 31 h 244"/>
                <a:gd name="T20" fmla="*/ 68 w 280"/>
                <a:gd name="T21" fmla="*/ 27 h 244"/>
                <a:gd name="T22" fmla="*/ 65 w 280"/>
                <a:gd name="T23" fmla="*/ 18 h 244"/>
                <a:gd name="T24" fmla="*/ 97 w 280"/>
                <a:gd name="T25" fmla="*/ 31 h 244"/>
                <a:gd name="T26" fmla="*/ 98 w 280"/>
                <a:gd name="T27" fmla="*/ 3 h 244"/>
                <a:gd name="T28" fmla="*/ 195 w 280"/>
                <a:gd name="T29" fmla="*/ 3 h 244"/>
                <a:gd name="T30" fmla="*/ 99 w 280"/>
                <a:gd name="T31" fmla="*/ 41 h 244"/>
                <a:gd name="T32" fmla="*/ 200 w 280"/>
                <a:gd name="T33" fmla="*/ 3 h 244"/>
                <a:gd name="T34" fmla="*/ 201 w 280"/>
                <a:gd name="T35" fmla="*/ 41 h 244"/>
                <a:gd name="T36" fmla="*/ 55 w 280"/>
                <a:gd name="T37" fmla="*/ 22 h 244"/>
                <a:gd name="T38" fmla="*/ 65 w 280"/>
                <a:gd name="T39" fmla="*/ 27 h 244"/>
                <a:gd name="T40" fmla="*/ 254 w 280"/>
                <a:gd name="T41" fmla="*/ 165 h 244"/>
                <a:gd name="T42" fmla="*/ 29 w 280"/>
                <a:gd name="T43" fmla="*/ 244 h 244"/>
                <a:gd name="T44" fmla="*/ 254 w 280"/>
                <a:gd name="T45" fmla="*/ 165 h 244"/>
                <a:gd name="T46" fmla="*/ 18 w 280"/>
                <a:gd name="T47" fmla="*/ 96 h 244"/>
                <a:gd name="T48" fmla="*/ 6 w 280"/>
                <a:gd name="T49" fmla="*/ 147 h 244"/>
                <a:gd name="T50" fmla="*/ 233 w 280"/>
                <a:gd name="T51" fmla="*/ 159 h 244"/>
                <a:gd name="T52" fmla="*/ 36 w 280"/>
                <a:gd name="T53" fmla="*/ 104 h 244"/>
                <a:gd name="T54" fmla="*/ 24 w 280"/>
                <a:gd name="T55" fmla="*/ 150 h 244"/>
                <a:gd name="T56" fmla="*/ 36 w 280"/>
                <a:gd name="T57" fmla="*/ 104 h 244"/>
                <a:gd name="T58" fmla="*/ 273 w 280"/>
                <a:gd name="T59" fmla="*/ 108 h 244"/>
                <a:gd name="T60" fmla="*/ 241 w 280"/>
                <a:gd name="T61" fmla="*/ 96 h 244"/>
                <a:gd name="T62" fmla="*/ 261 w 280"/>
                <a:gd name="T63" fmla="*/ 159 h 244"/>
                <a:gd name="T64" fmla="*/ 243 w 280"/>
                <a:gd name="T65" fmla="*/ 45 h 244"/>
                <a:gd name="T66" fmla="*/ 17 w 280"/>
                <a:gd name="T67" fmla="*/ 57 h 244"/>
                <a:gd name="T68" fmla="*/ 29 w 280"/>
                <a:gd name="T69" fmla="*/ 90 h 244"/>
                <a:gd name="T70" fmla="*/ 243 w 280"/>
                <a:gd name="T71" fmla="*/ 45 h 244"/>
                <a:gd name="T72" fmla="*/ 234 w 280"/>
                <a:gd name="T73" fmla="*/ 83 h 244"/>
                <a:gd name="T74" fmla="*/ 203 w 280"/>
                <a:gd name="T75" fmla="*/ 53 h 244"/>
                <a:gd name="T76" fmla="*/ 263 w 280"/>
                <a:gd name="T77" fmla="*/ 78 h 244"/>
                <a:gd name="T78" fmla="*/ 251 w 280"/>
                <a:gd name="T79" fmla="*/ 45 h 244"/>
                <a:gd name="T80" fmla="*/ 246 w 280"/>
                <a:gd name="T81" fmla="*/ 90 h 244"/>
                <a:gd name="T82" fmla="*/ 263 w 280"/>
                <a:gd name="T83" fmla="*/ 78 h 244"/>
                <a:gd name="T84" fmla="*/ 95 w 280"/>
                <a:gd name="T85" fmla="*/ 41 h 244"/>
                <a:gd name="T86" fmla="*/ 95 w 280"/>
                <a:gd name="T87" fmla="*/ 41 h 244"/>
                <a:gd name="T88" fmla="*/ 280 w 280"/>
                <a:gd name="T89" fmla="*/ 177 h 244"/>
                <a:gd name="T90" fmla="*/ 261 w 280"/>
                <a:gd name="T91" fmla="*/ 165 h 244"/>
                <a:gd name="T92" fmla="*/ 268 w 280"/>
                <a:gd name="T93" fmla="*/ 24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0" h="244">
                  <a:moveTo>
                    <a:pt x="21" y="165"/>
                  </a:moveTo>
                  <a:cubicBezTo>
                    <a:pt x="12" y="165"/>
                    <a:pt x="12" y="165"/>
                    <a:pt x="12" y="165"/>
                  </a:cubicBezTo>
                  <a:cubicBezTo>
                    <a:pt x="5" y="165"/>
                    <a:pt x="0" y="170"/>
                    <a:pt x="0" y="177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39"/>
                    <a:pt x="5" y="244"/>
                    <a:pt x="12" y="244"/>
                  </a:cubicBezTo>
                  <a:cubicBezTo>
                    <a:pt x="21" y="244"/>
                    <a:pt x="21" y="244"/>
                    <a:pt x="21" y="244"/>
                  </a:cubicBezTo>
                  <a:cubicBezTo>
                    <a:pt x="21" y="165"/>
                    <a:pt x="21" y="165"/>
                    <a:pt x="21" y="165"/>
                  </a:cubicBezTo>
                  <a:close/>
                  <a:moveTo>
                    <a:pt x="95" y="3"/>
                  </a:move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lose/>
                  <a:moveTo>
                    <a:pt x="65" y="18"/>
                  </a:moveTo>
                  <a:cubicBezTo>
                    <a:pt x="77" y="12"/>
                    <a:pt x="77" y="12"/>
                    <a:pt x="77" y="12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15"/>
                    <a:pt x="101" y="17"/>
                    <a:pt x="101" y="18"/>
                  </a:cubicBezTo>
                  <a:cubicBezTo>
                    <a:pt x="101" y="19"/>
                    <a:pt x="94" y="23"/>
                    <a:pt x="94" y="31"/>
                  </a:cubicBezTo>
                  <a:cubicBezTo>
                    <a:pt x="94" y="35"/>
                    <a:pt x="94" y="37"/>
                    <a:pt x="95" y="40"/>
                  </a:cubicBezTo>
                  <a:cubicBezTo>
                    <a:pt x="95" y="40"/>
                    <a:pt x="95" y="40"/>
                    <a:pt x="95" y="41"/>
                  </a:cubicBezTo>
                  <a:cubicBezTo>
                    <a:pt x="77" y="31"/>
                    <a:pt x="77" y="31"/>
                    <a:pt x="77" y="31"/>
                  </a:cubicBezTo>
                  <a:cubicBezTo>
                    <a:pt x="65" y="25"/>
                    <a:pt x="65" y="25"/>
                    <a:pt x="65" y="25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5" y="18"/>
                    <a:pt x="65" y="18"/>
                    <a:pt x="65" y="18"/>
                  </a:cubicBezTo>
                  <a:close/>
                  <a:moveTo>
                    <a:pt x="98" y="40"/>
                  </a:moveTo>
                  <a:cubicBezTo>
                    <a:pt x="97" y="37"/>
                    <a:pt x="97" y="35"/>
                    <a:pt x="97" y="31"/>
                  </a:cubicBezTo>
                  <a:cubicBezTo>
                    <a:pt x="97" y="23"/>
                    <a:pt x="104" y="19"/>
                    <a:pt x="104" y="18"/>
                  </a:cubicBezTo>
                  <a:cubicBezTo>
                    <a:pt x="104" y="17"/>
                    <a:pt x="98" y="15"/>
                    <a:pt x="98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95" y="3"/>
                    <a:pt x="195" y="3"/>
                    <a:pt x="195" y="3"/>
                  </a:cubicBezTo>
                  <a:cubicBezTo>
                    <a:pt x="191" y="6"/>
                    <a:pt x="191" y="35"/>
                    <a:pt x="196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41"/>
                    <a:pt x="99" y="40"/>
                    <a:pt x="98" y="40"/>
                  </a:cubicBezTo>
                  <a:close/>
                  <a:moveTo>
                    <a:pt x="200" y="3"/>
                  </a:moveTo>
                  <a:cubicBezTo>
                    <a:pt x="208" y="3"/>
                    <a:pt x="220" y="0"/>
                    <a:pt x="220" y="21"/>
                  </a:cubicBezTo>
                  <a:cubicBezTo>
                    <a:pt x="220" y="43"/>
                    <a:pt x="208" y="41"/>
                    <a:pt x="201" y="41"/>
                  </a:cubicBezTo>
                  <a:cubicBezTo>
                    <a:pt x="195" y="41"/>
                    <a:pt x="195" y="3"/>
                    <a:pt x="200" y="3"/>
                  </a:cubicBezTo>
                  <a:close/>
                  <a:moveTo>
                    <a:pt x="55" y="22"/>
                  </a:moveTo>
                  <a:cubicBezTo>
                    <a:pt x="65" y="17"/>
                    <a:pt x="65" y="17"/>
                    <a:pt x="65" y="17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55" y="22"/>
                    <a:pt x="55" y="22"/>
                    <a:pt x="55" y="22"/>
                  </a:cubicBezTo>
                  <a:close/>
                  <a:moveTo>
                    <a:pt x="254" y="165"/>
                  </a:moveTo>
                  <a:cubicBezTo>
                    <a:pt x="29" y="165"/>
                    <a:pt x="29" y="165"/>
                    <a:pt x="29" y="165"/>
                  </a:cubicBezTo>
                  <a:cubicBezTo>
                    <a:pt x="29" y="244"/>
                    <a:pt x="29" y="244"/>
                    <a:pt x="29" y="244"/>
                  </a:cubicBezTo>
                  <a:cubicBezTo>
                    <a:pt x="254" y="244"/>
                    <a:pt x="254" y="244"/>
                    <a:pt x="254" y="244"/>
                  </a:cubicBezTo>
                  <a:cubicBezTo>
                    <a:pt x="254" y="165"/>
                    <a:pt x="254" y="165"/>
                    <a:pt x="254" y="165"/>
                  </a:cubicBezTo>
                  <a:close/>
                  <a:moveTo>
                    <a:pt x="233" y="96"/>
                  </a:moveTo>
                  <a:cubicBezTo>
                    <a:pt x="18" y="96"/>
                    <a:pt x="18" y="96"/>
                    <a:pt x="18" y="96"/>
                  </a:cubicBezTo>
                  <a:cubicBezTo>
                    <a:pt x="12" y="96"/>
                    <a:pt x="6" y="101"/>
                    <a:pt x="6" y="108"/>
                  </a:cubicBezTo>
                  <a:cubicBezTo>
                    <a:pt x="6" y="147"/>
                    <a:pt x="6" y="147"/>
                    <a:pt x="6" y="147"/>
                  </a:cubicBezTo>
                  <a:cubicBezTo>
                    <a:pt x="6" y="154"/>
                    <a:pt x="12" y="159"/>
                    <a:pt x="18" y="159"/>
                  </a:cubicBezTo>
                  <a:cubicBezTo>
                    <a:pt x="233" y="159"/>
                    <a:pt x="233" y="159"/>
                    <a:pt x="233" y="159"/>
                  </a:cubicBezTo>
                  <a:cubicBezTo>
                    <a:pt x="233" y="96"/>
                    <a:pt x="233" y="96"/>
                    <a:pt x="233" y="96"/>
                  </a:cubicBezTo>
                  <a:close/>
                  <a:moveTo>
                    <a:pt x="36" y="104"/>
                  </a:moveTo>
                  <a:cubicBezTo>
                    <a:pt x="36" y="150"/>
                    <a:pt x="36" y="150"/>
                    <a:pt x="36" y="150"/>
                  </a:cubicBezTo>
                  <a:cubicBezTo>
                    <a:pt x="24" y="150"/>
                    <a:pt x="24" y="150"/>
                    <a:pt x="24" y="150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36" y="104"/>
                    <a:pt x="36" y="104"/>
                    <a:pt x="36" y="104"/>
                  </a:cubicBezTo>
                  <a:close/>
                  <a:moveTo>
                    <a:pt x="273" y="147"/>
                  </a:moveTo>
                  <a:cubicBezTo>
                    <a:pt x="273" y="108"/>
                    <a:pt x="273" y="108"/>
                    <a:pt x="273" y="108"/>
                  </a:cubicBezTo>
                  <a:cubicBezTo>
                    <a:pt x="273" y="101"/>
                    <a:pt x="268" y="96"/>
                    <a:pt x="261" y="96"/>
                  </a:cubicBezTo>
                  <a:cubicBezTo>
                    <a:pt x="241" y="96"/>
                    <a:pt x="241" y="96"/>
                    <a:pt x="241" y="96"/>
                  </a:cubicBezTo>
                  <a:cubicBezTo>
                    <a:pt x="241" y="159"/>
                    <a:pt x="241" y="159"/>
                    <a:pt x="241" y="159"/>
                  </a:cubicBezTo>
                  <a:cubicBezTo>
                    <a:pt x="261" y="159"/>
                    <a:pt x="261" y="159"/>
                    <a:pt x="261" y="159"/>
                  </a:cubicBezTo>
                  <a:cubicBezTo>
                    <a:pt x="268" y="159"/>
                    <a:pt x="273" y="154"/>
                    <a:pt x="273" y="147"/>
                  </a:cubicBezTo>
                  <a:close/>
                  <a:moveTo>
                    <a:pt x="243" y="45"/>
                  </a:moveTo>
                  <a:cubicBezTo>
                    <a:pt x="29" y="45"/>
                    <a:pt x="29" y="45"/>
                    <a:pt x="29" y="45"/>
                  </a:cubicBezTo>
                  <a:cubicBezTo>
                    <a:pt x="22" y="45"/>
                    <a:pt x="17" y="51"/>
                    <a:pt x="17" y="57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7" y="84"/>
                    <a:pt x="22" y="90"/>
                    <a:pt x="29" y="90"/>
                  </a:cubicBezTo>
                  <a:cubicBezTo>
                    <a:pt x="243" y="90"/>
                    <a:pt x="243" y="90"/>
                    <a:pt x="243" y="90"/>
                  </a:cubicBezTo>
                  <a:cubicBezTo>
                    <a:pt x="243" y="45"/>
                    <a:pt x="243" y="45"/>
                    <a:pt x="243" y="45"/>
                  </a:cubicBezTo>
                  <a:close/>
                  <a:moveTo>
                    <a:pt x="234" y="53"/>
                  </a:moveTo>
                  <a:cubicBezTo>
                    <a:pt x="234" y="83"/>
                    <a:pt x="234" y="83"/>
                    <a:pt x="234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3" y="53"/>
                    <a:pt x="203" y="53"/>
                    <a:pt x="203" y="53"/>
                  </a:cubicBezTo>
                  <a:cubicBezTo>
                    <a:pt x="234" y="53"/>
                    <a:pt x="234" y="53"/>
                    <a:pt x="234" y="53"/>
                  </a:cubicBezTo>
                  <a:close/>
                  <a:moveTo>
                    <a:pt x="263" y="78"/>
                  </a:moveTo>
                  <a:cubicBezTo>
                    <a:pt x="263" y="57"/>
                    <a:pt x="263" y="57"/>
                    <a:pt x="263" y="57"/>
                  </a:cubicBezTo>
                  <a:cubicBezTo>
                    <a:pt x="263" y="51"/>
                    <a:pt x="258" y="45"/>
                    <a:pt x="251" y="45"/>
                  </a:cubicBezTo>
                  <a:cubicBezTo>
                    <a:pt x="246" y="45"/>
                    <a:pt x="246" y="45"/>
                    <a:pt x="246" y="45"/>
                  </a:cubicBezTo>
                  <a:cubicBezTo>
                    <a:pt x="246" y="90"/>
                    <a:pt x="246" y="90"/>
                    <a:pt x="246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8" y="90"/>
                    <a:pt x="263" y="84"/>
                    <a:pt x="263" y="78"/>
                  </a:cubicBezTo>
                  <a:close/>
                  <a:moveTo>
                    <a:pt x="95" y="41"/>
                  </a:move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lose/>
                  <a:moveTo>
                    <a:pt x="280" y="232"/>
                  </a:moveTo>
                  <a:cubicBezTo>
                    <a:pt x="280" y="177"/>
                    <a:pt x="280" y="177"/>
                    <a:pt x="280" y="177"/>
                  </a:cubicBezTo>
                  <a:cubicBezTo>
                    <a:pt x="280" y="170"/>
                    <a:pt x="275" y="165"/>
                    <a:pt x="268" y="165"/>
                  </a:cubicBezTo>
                  <a:cubicBezTo>
                    <a:pt x="261" y="165"/>
                    <a:pt x="261" y="165"/>
                    <a:pt x="261" y="165"/>
                  </a:cubicBezTo>
                  <a:cubicBezTo>
                    <a:pt x="261" y="244"/>
                    <a:pt x="261" y="244"/>
                    <a:pt x="261" y="244"/>
                  </a:cubicBezTo>
                  <a:cubicBezTo>
                    <a:pt x="268" y="244"/>
                    <a:pt x="268" y="244"/>
                    <a:pt x="268" y="244"/>
                  </a:cubicBezTo>
                  <a:cubicBezTo>
                    <a:pt x="275" y="244"/>
                    <a:pt x="280" y="239"/>
                    <a:pt x="280" y="23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 sz="1351"/>
            </a:p>
          </p:txBody>
        </p:sp>
      </p:grpSp>
      <p:grpSp>
        <p:nvGrpSpPr>
          <p:cNvPr id="139" name="组合 138">
            <a:extLst>
              <a:ext uri="{FF2B5EF4-FFF2-40B4-BE49-F238E27FC236}">
                <a16:creationId xmlns:a16="http://schemas.microsoft.com/office/drawing/2014/main" id="{4C86F108-C368-4ED8-9ADE-E9B7FAAA180D}"/>
              </a:ext>
            </a:extLst>
          </p:cNvPr>
          <p:cNvGrpSpPr/>
          <p:nvPr/>
        </p:nvGrpSpPr>
        <p:grpSpPr>
          <a:xfrm>
            <a:off x="7813197" y="1224452"/>
            <a:ext cx="3791427" cy="1256874"/>
            <a:chOff x="7078075" y="1367575"/>
            <a:chExt cx="3791427" cy="1256874"/>
          </a:xfrm>
        </p:grpSpPr>
        <p:sp>
          <p:nvSpPr>
            <p:cNvPr id="145" name="文本框 19">
              <a:extLst>
                <a:ext uri="{FF2B5EF4-FFF2-40B4-BE49-F238E27FC236}">
                  <a16:creationId xmlns:a16="http://schemas.microsoft.com/office/drawing/2014/main" id="{74BB3416-A82F-4B58-B632-0DC22106701C}"/>
                </a:ext>
              </a:extLst>
            </p:cNvPr>
            <p:cNvSpPr txBox="1"/>
            <p:nvPr/>
          </p:nvSpPr>
          <p:spPr>
            <a:xfrm>
              <a:off x="7078076" y="1367575"/>
              <a:ext cx="138499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dirty="0">
                  <a:solidFill>
                    <a:schemeClr val="accent1"/>
                  </a:solidFill>
                  <a:latin typeface="+mj-ea"/>
                  <a:ea typeface="+mj-ea"/>
                </a:rPr>
                <a:t>内容主题概括</a:t>
              </a:r>
            </a:p>
          </p:txBody>
        </p:sp>
        <p:sp>
          <p:nvSpPr>
            <p:cNvPr id="146" name="文本框 20">
              <a:extLst>
                <a:ext uri="{FF2B5EF4-FFF2-40B4-BE49-F238E27FC236}">
                  <a16:creationId xmlns:a16="http://schemas.microsoft.com/office/drawing/2014/main" id="{86743EE3-B1A8-4D57-B170-2A3B295DCB67}"/>
                </a:ext>
              </a:extLst>
            </p:cNvPr>
            <p:cNvSpPr txBox="1"/>
            <p:nvPr/>
          </p:nvSpPr>
          <p:spPr>
            <a:xfrm>
              <a:off x="7078075" y="1695349"/>
              <a:ext cx="3791427" cy="9291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600" dirty="0">
                  <a:latin typeface="+mn-ea"/>
                </a:rPr>
                <a:t>正文内容，选择模板中的文字然后鼠标右键，粘贴选项里面选择</a:t>
              </a:r>
              <a:r>
                <a:rPr lang="en-US" altLang="zh-CN" sz="1600" dirty="0">
                  <a:latin typeface="+mn-ea"/>
                </a:rPr>
                <a:t>“只保留文字”即可更改为您想替换的文字</a:t>
              </a:r>
              <a:endParaRPr lang="zh-CN" altLang="en-US" sz="1600" dirty="0">
                <a:latin typeface="+mn-ea"/>
              </a:endParaRPr>
            </a:p>
          </p:txBody>
        </p:sp>
      </p:grp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86E5C797-FE02-4C44-AE4C-2E5F5DD761C7}"/>
              </a:ext>
            </a:extLst>
          </p:cNvPr>
          <p:cNvGrpSpPr/>
          <p:nvPr/>
        </p:nvGrpSpPr>
        <p:grpSpPr>
          <a:xfrm>
            <a:off x="7813198" y="4618359"/>
            <a:ext cx="3791426" cy="1256874"/>
            <a:chOff x="7078076" y="1367575"/>
            <a:chExt cx="3791426" cy="1256874"/>
          </a:xfrm>
        </p:grpSpPr>
        <p:sp>
          <p:nvSpPr>
            <p:cNvPr id="143" name="文本框 23">
              <a:extLst>
                <a:ext uri="{FF2B5EF4-FFF2-40B4-BE49-F238E27FC236}">
                  <a16:creationId xmlns:a16="http://schemas.microsoft.com/office/drawing/2014/main" id="{E8E94E9F-F860-4567-8AE5-DE21C406FDA9}"/>
                </a:ext>
              </a:extLst>
            </p:cNvPr>
            <p:cNvSpPr txBox="1"/>
            <p:nvPr/>
          </p:nvSpPr>
          <p:spPr>
            <a:xfrm>
              <a:off x="7078076" y="1367575"/>
              <a:ext cx="138499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dirty="0">
                  <a:solidFill>
                    <a:schemeClr val="accent3"/>
                  </a:solidFill>
                  <a:latin typeface="+mj-ea"/>
                  <a:ea typeface="+mj-ea"/>
                </a:rPr>
                <a:t>内容主题概括</a:t>
              </a:r>
            </a:p>
          </p:txBody>
        </p:sp>
        <p:sp>
          <p:nvSpPr>
            <p:cNvPr id="144" name="文本框 24">
              <a:extLst>
                <a:ext uri="{FF2B5EF4-FFF2-40B4-BE49-F238E27FC236}">
                  <a16:creationId xmlns:a16="http://schemas.microsoft.com/office/drawing/2014/main" id="{4F433A3C-DD8E-4736-8513-584CB9BF4910}"/>
                </a:ext>
              </a:extLst>
            </p:cNvPr>
            <p:cNvSpPr txBox="1"/>
            <p:nvPr/>
          </p:nvSpPr>
          <p:spPr>
            <a:xfrm>
              <a:off x="7078076" y="1695349"/>
              <a:ext cx="3791426" cy="9291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600" dirty="0">
                  <a:latin typeface="+mn-ea"/>
                </a:rPr>
                <a:t>正文内容，选择模板中的文字然后鼠标右键，粘贴选项里面选择</a:t>
              </a:r>
              <a:r>
                <a:rPr lang="en-US" altLang="zh-CN" sz="1600" dirty="0">
                  <a:latin typeface="+mn-ea"/>
                </a:rPr>
                <a:t>“只保留文字”即可更改为您想替换的文字</a:t>
              </a:r>
              <a:endParaRPr lang="zh-CN" altLang="en-US" sz="1600" dirty="0">
                <a:latin typeface="+mn-ea"/>
              </a:endParaRPr>
            </a:p>
          </p:txBody>
        </p:sp>
      </p:grpSp>
      <p:sp>
        <p:nvSpPr>
          <p:cNvPr id="141" name="文本框 26">
            <a:extLst>
              <a:ext uri="{FF2B5EF4-FFF2-40B4-BE49-F238E27FC236}">
                <a16:creationId xmlns:a16="http://schemas.microsoft.com/office/drawing/2014/main" id="{E5F75931-B953-467E-91C3-CC7F13C30E5A}"/>
              </a:ext>
            </a:extLst>
          </p:cNvPr>
          <p:cNvSpPr txBox="1"/>
          <p:nvPr/>
        </p:nvSpPr>
        <p:spPr>
          <a:xfrm>
            <a:off x="4706862" y="2948147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b="1" dirty="0">
                <a:solidFill>
                  <a:schemeClr val="accent2"/>
                </a:solidFill>
                <a:latin typeface="+mj-ea"/>
                <a:ea typeface="+mj-ea"/>
              </a:rPr>
              <a:t>内容主题概括</a:t>
            </a:r>
          </a:p>
        </p:txBody>
      </p:sp>
      <p:sp>
        <p:nvSpPr>
          <p:cNvPr id="142" name="文本框 27">
            <a:extLst>
              <a:ext uri="{FF2B5EF4-FFF2-40B4-BE49-F238E27FC236}">
                <a16:creationId xmlns:a16="http://schemas.microsoft.com/office/drawing/2014/main" id="{CD6C5A9F-491A-425B-9F68-64E35F676094}"/>
              </a:ext>
            </a:extLst>
          </p:cNvPr>
          <p:cNvSpPr txBox="1"/>
          <p:nvPr/>
        </p:nvSpPr>
        <p:spPr>
          <a:xfrm>
            <a:off x="2533163" y="3275921"/>
            <a:ext cx="3558694" cy="10645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zh-CN" altLang="en-US" sz="1600" dirty="0">
                <a:latin typeface="+mn-ea"/>
              </a:rPr>
              <a:t>正文内容，选择模板中的文字然后鼠标右键，粘贴选项里面选择</a:t>
            </a:r>
            <a:r>
              <a:rPr lang="en-US" altLang="zh-CN" sz="1600" dirty="0">
                <a:latin typeface="+mn-ea"/>
              </a:rPr>
              <a:t>“只保留文字”即可更改为您想替换的文字</a:t>
            </a:r>
            <a:endParaRPr lang="zh-CN" altLang="en-US" sz="1600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FBD3B661-C10D-B271-B1F3-40107E1EB146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4B68590-54BF-8B49-FAA2-038DF4BF543E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0D85020-8E78-6431-D368-A6F6F0575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2CB6D8FD-6EA0-4BEC-7FC4-EEA8FF0B15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9EA3F21E-0D7F-C0B2-54B1-FEB3A0F2EB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51278ACF-95CF-BEB9-350C-2BB2080055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546A9795-D632-689D-2F6A-59829E8747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20FF1C07-DD20-195C-2720-BAF9C2BAE2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C58B3E3-D9A0-1944-F7FE-B421CDF55A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2279ACDD-319C-9BFF-34E2-4BDBFE294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93158735-F6F6-3B7B-E172-3E9F0133D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0E4709B5-1BF4-7468-502B-63D7E0AF5A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FF983F91-83A2-CBCD-D50E-2C9A0C2BD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495BA60C-A4AE-C9FE-9394-280197129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008AC64-5DC0-4AE1-EA9C-BF3F62802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5EA5F7EA-81E9-5393-AC92-9FB5B726F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4D4268DC-57EF-8CB2-4A93-9474ED4C5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B4D83978-4590-8506-B94C-F3ADA66CD4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7ED30362-8E97-5920-7423-DE28E7E5D8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5089838A-12EC-3060-561F-3630D3ACD3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AB73E27-5974-24C0-DF90-C9DDD79580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844F696-A092-824D-84A3-49ED44F72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107C656F-0C0C-5E3D-C1A2-389E08D68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743B8C91-7E5E-C71F-26C4-4DC2AC96E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CC27DD5D-61A0-E736-EBE4-955A005BAA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40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1458F779-2B10-1105-E347-267448B1DD5E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41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7256D2EE-3009-1934-371F-DF8744692BCC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42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51870686-8693-9DFD-1CB0-F79C90849E6E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策略及方法</a:t>
            </a:r>
            <a:endParaRPr lang="en-US" altLang="zh-CN" sz="2000" dirty="0">
              <a:sym typeface="+mn-lt"/>
            </a:endParaRPr>
          </a:p>
        </p:txBody>
      </p:sp>
      <p:sp>
        <p:nvSpPr>
          <p:cNvPr id="43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FECB28AF-6806-3670-756B-1E22F6155925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D879DC1C-0F1F-86DC-F0EA-D3193103D916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45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A7F5DFAE-C8B1-F3EF-7956-A41797BFCEA4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6B08D561-4FEF-9123-4161-9F2E3C1C66F8}"/>
              </a:ext>
            </a:extLst>
          </p:cNvPr>
          <p:cNvGrpSpPr/>
          <p:nvPr/>
        </p:nvGrpSpPr>
        <p:grpSpPr>
          <a:xfrm>
            <a:off x="2152891" y="1775342"/>
            <a:ext cx="133109" cy="618563"/>
            <a:chOff x="2152891" y="392992"/>
            <a:chExt cx="133109" cy="618563"/>
          </a:xfrm>
        </p:grpSpPr>
        <p:sp>
          <p:nvSpPr>
            <p:cNvPr id="47" name="矩形: 圆角 46">
              <a:extLst>
                <a:ext uri="{FF2B5EF4-FFF2-40B4-BE49-F238E27FC236}">
                  <a16:creationId xmlns:a16="http://schemas.microsoft.com/office/drawing/2014/main" id="{DB51BE7E-CBA4-0BC9-8301-35CC8FC3F604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48" name="直角三角形 47">
              <a:extLst>
                <a:ext uri="{FF2B5EF4-FFF2-40B4-BE49-F238E27FC236}">
                  <a16:creationId xmlns:a16="http://schemas.microsoft.com/office/drawing/2014/main" id="{CFB603B2-F0D6-6697-4CF8-C0C1B6EAFB02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A8956D17-1335-0692-0488-57F554416076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4CAA4BBE-0AFD-BA1B-6F99-38EE7671DD32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58E139A6-1807-C56A-DF95-DA7F8B8A5C9A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286201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3.2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实验设计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735BFEA9-7D18-39AA-57BF-0DA3073195C8}"/>
              </a:ext>
            </a:extLst>
          </p:cNvPr>
          <p:cNvGrpSpPr/>
          <p:nvPr/>
        </p:nvGrpSpPr>
        <p:grpSpPr>
          <a:xfrm>
            <a:off x="5492650" y="2510122"/>
            <a:ext cx="3211132" cy="2879479"/>
            <a:chOff x="3775616" y="1982081"/>
            <a:chExt cx="4640768" cy="4161459"/>
          </a:xfrm>
        </p:grpSpPr>
        <p:sp>
          <p:nvSpPr>
            <p:cNvPr id="2" name="AutoShape 3">
              <a:extLst>
                <a:ext uri="{FF2B5EF4-FFF2-40B4-BE49-F238E27FC236}">
                  <a16:creationId xmlns:a16="http://schemas.microsoft.com/office/drawing/2014/main" id="{EC9C45DF-59AC-EF23-29A3-DB99990FF774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600000">
              <a:off x="5908444" y="3607127"/>
              <a:ext cx="1862376" cy="669598"/>
            </a:xfrm>
            <a:prstGeom prst="rightArrow">
              <a:avLst>
                <a:gd name="adj1" fmla="val 49380"/>
                <a:gd name="adj2" fmla="val 68709"/>
              </a:avLst>
            </a:prstGeom>
            <a:solidFill>
              <a:schemeClr val="bg1">
                <a:lumMod val="95000"/>
              </a:schemeClr>
            </a:solidFill>
            <a:ln w="9525" algn="ctr">
              <a:noFill/>
              <a:miter lim="800000"/>
              <a:headEnd/>
              <a:tailEnd/>
            </a:ln>
          </p:spPr>
          <p:txBody>
            <a:bodyPr vert="eaVert" wrap="none" anchor="ctr"/>
            <a:lstStyle/>
            <a:p>
              <a:pPr algn="ctr" eaLnBrk="0" hangingPunct="0"/>
              <a:endParaRPr lang="zh-CN" altLang="zh-CN">
                <a:solidFill>
                  <a:srgbClr val="000000"/>
                </a:solidFill>
              </a:endParaRPr>
            </a:p>
          </p:txBody>
        </p:sp>
        <p:sp>
          <p:nvSpPr>
            <p:cNvPr id="3" name="AutoShape 4">
              <a:extLst>
                <a:ext uri="{FF2B5EF4-FFF2-40B4-BE49-F238E27FC236}">
                  <a16:creationId xmlns:a16="http://schemas.microsoft.com/office/drawing/2014/main" id="{C00AD5BC-B3C9-77A6-5E18-9351DB4EAE77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000000">
              <a:off x="4400393" y="3727727"/>
              <a:ext cx="1696315" cy="692811"/>
            </a:xfrm>
            <a:prstGeom prst="rightArrow">
              <a:avLst>
                <a:gd name="adj1" fmla="val 49380"/>
                <a:gd name="adj2" fmla="val 60486"/>
              </a:avLst>
            </a:prstGeom>
            <a:solidFill>
              <a:schemeClr val="bg1">
                <a:lumMod val="95000"/>
              </a:schemeClr>
            </a:solidFill>
            <a:ln w="9525" algn="ctr">
              <a:noFill/>
              <a:miter lim="800000"/>
              <a:headEnd/>
              <a:tailEnd/>
            </a:ln>
          </p:spPr>
          <p:txBody>
            <a:bodyPr rot="10800000" vert="eaVert" wrap="none" anchor="ctr"/>
            <a:lstStyle/>
            <a:p>
              <a:pPr algn="ctr" eaLnBrk="0" hangingPunct="0"/>
              <a:endParaRPr lang="zh-CN" altLang="zh-CN">
                <a:solidFill>
                  <a:srgbClr val="000000"/>
                </a:solidFill>
              </a:endParaRPr>
            </a:p>
          </p:txBody>
        </p:sp>
        <p:sp>
          <p:nvSpPr>
            <p:cNvPr id="5" name="AutoShape 5">
              <a:extLst>
                <a:ext uri="{FF2B5EF4-FFF2-40B4-BE49-F238E27FC236}">
                  <a16:creationId xmlns:a16="http://schemas.microsoft.com/office/drawing/2014/main" id="{DD55E871-655C-ADAD-3AEE-E7E3B57CE242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0800000">
              <a:off x="5273340" y="5076404"/>
              <a:ext cx="1796308" cy="669597"/>
            </a:xfrm>
            <a:prstGeom prst="rightArrow">
              <a:avLst>
                <a:gd name="adj1" fmla="val 49380"/>
                <a:gd name="adj2" fmla="val 66272"/>
              </a:avLst>
            </a:prstGeom>
            <a:solidFill>
              <a:schemeClr val="bg1">
                <a:lumMod val="95000"/>
              </a:schemeClr>
            </a:solidFill>
            <a:ln w="9525" algn="ctr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 eaLnBrk="0" hangingPunct="0"/>
              <a:endParaRPr lang="zh-CN" altLang="zh-CN">
                <a:solidFill>
                  <a:srgbClr val="000000"/>
                </a:solidFill>
              </a:endParaRPr>
            </a:p>
          </p:txBody>
        </p:sp>
        <p:sp>
          <p:nvSpPr>
            <p:cNvPr id="6" name="Oval 84">
              <a:extLst>
                <a:ext uri="{FF2B5EF4-FFF2-40B4-BE49-F238E27FC236}">
                  <a16:creationId xmlns:a16="http://schemas.microsoft.com/office/drawing/2014/main" id="{4AEF8273-43AE-29FC-0C2D-5774EF13C3E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951711" y="4678867"/>
              <a:ext cx="1464673" cy="1464673"/>
            </a:xfrm>
            <a:prstGeom prst="ellipse">
              <a:avLst/>
            </a:prstGeom>
            <a:solidFill>
              <a:schemeClr val="accent2"/>
            </a:solidFill>
            <a:ln w="28575" cap="flat" cmpd="sng" algn="ctr">
              <a:solidFill>
                <a:srgbClr val="F4F4F4"/>
              </a:solidFill>
              <a:prstDash val="solid"/>
            </a:ln>
            <a:effectLst/>
          </p:spPr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000" b="1" kern="0" dirty="0">
                <a:solidFill>
                  <a:schemeClr val="bg1"/>
                </a:solidFill>
                <a:latin typeface="Calibri"/>
                <a:cs typeface="Arial" panose="020B0604020202020204" pitchFamily="34" charset="0"/>
              </a:endParaRPr>
            </a:p>
          </p:txBody>
        </p:sp>
        <p:sp>
          <p:nvSpPr>
            <p:cNvPr id="7" name="Oval 85">
              <a:extLst>
                <a:ext uri="{FF2B5EF4-FFF2-40B4-BE49-F238E27FC236}">
                  <a16:creationId xmlns:a16="http://schemas.microsoft.com/office/drawing/2014/main" id="{4FB1B224-BE01-B134-746F-A0FF6854F0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63664" y="1982081"/>
              <a:ext cx="1464673" cy="1464673"/>
            </a:xfrm>
            <a:prstGeom prst="ellipse">
              <a:avLst/>
            </a:prstGeom>
            <a:solidFill>
              <a:schemeClr val="accent1"/>
            </a:solidFill>
            <a:ln w="28575" cap="flat" cmpd="sng" algn="ctr">
              <a:solidFill>
                <a:srgbClr val="F4F4F4"/>
              </a:solidFill>
              <a:prstDash val="solid"/>
            </a:ln>
            <a:effectLst/>
          </p:spPr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000" b="1" kern="0" dirty="0">
                <a:solidFill>
                  <a:schemeClr val="bg1"/>
                </a:solidFill>
                <a:latin typeface="Calibri"/>
                <a:cs typeface="Arial" panose="020B0604020202020204" pitchFamily="34" charset="0"/>
              </a:endParaRPr>
            </a:p>
          </p:txBody>
        </p:sp>
        <p:sp>
          <p:nvSpPr>
            <p:cNvPr id="8" name="Oval 82">
              <a:extLst>
                <a:ext uri="{FF2B5EF4-FFF2-40B4-BE49-F238E27FC236}">
                  <a16:creationId xmlns:a16="http://schemas.microsoft.com/office/drawing/2014/main" id="{2993EA8C-5F6D-87CD-4A6C-EF14FC4665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5616" y="4678867"/>
              <a:ext cx="1464673" cy="146467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28575" cap="flat" cmpd="sng" algn="ctr">
              <a:solidFill>
                <a:srgbClr val="F4F4F4"/>
              </a:solidFill>
              <a:prstDash val="solid"/>
            </a:ln>
            <a:effectLst/>
          </p:spPr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000" b="1" kern="0" dirty="0">
                <a:solidFill>
                  <a:schemeClr val="bg1"/>
                </a:solidFill>
                <a:latin typeface="Calibri"/>
                <a:cs typeface="Arial" panose="020B0604020202020204" pitchFamily="34" charset="0"/>
              </a:endParaRPr>
            </a:p>
          </p:txBody>
        </p:sp>
        <p:sp>
          <p:nvSpPr>
            <p:cNvPr id="9" name="Freeform 910">
              <a:extLst>
                <a:ext uri="{FF2B5EF4-FFF2-40B4-BE49-F238E27FC236}">
                  <a16:creationId xmlns:a16="http://schemas.microsoft.com/office/drawing/2014/main" id="{5CD6E991-28A7-ACFE-7431-88D0ACBE4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5475" y="2309231"/>
              <a:ext cx="781049" cy="788106"/>
            </a:xfrm>
            <a:custGeom>
              <a:avLst/>
              <a:gdLst>
                <a:gd name="T0" fmla="*/ 140 w 280"/>
                <a:gd name="T1" fmla="*/ 0 h 283"/>
                <a:gd name="T2" fmla="*/ 0 w 280"/>
                <a:gd name="T3" fmla="*/ 122 h 283"/>
                <a:gd name="T4" fmla="*/ 34 w 280"/>
                <a:gd name="T5" fmla="*/ 104 h 283"/>
                <a:gd name="T6" fmla="*/ 70 w 280"/>
                <a:gd name="T7" fmla="*/ 124 h 283"/>
                <a:gd name="T8" fmla="*/ 105 w 280"/>
                <a:gd name="T9" fmla="*/ 104 h 283"/>
                <a:gd name="T10" fmla="*/ 135 w 280"/>
                <a:gd name="T11" fmla="*/ 117 h 283"/>
                <a:gd name="T12" fmla="*/ 135 w 280"/>
                <a:gd name="T13" fmla="*/ 194 h 283"/>
                <a:gd name="T14" fmla="*/ 129 w 280"/>
                <a:gd name="T15" fmla="*/ 194 h 283"/>
                <a:gd name="T16" fmla="*/ 129 w 280"/>
                <a:gd name="T17" fmla="*/ 222 h 283"/>
                <a:gd name="T18" fmla="*/ 129 w 280"/>
                <a:gd name="T19" fmla="*/ 250 h 283"/>
                <a:gd name="T20" fmla="*/ 127 w 280"/>
                <a:gd name="T21" fmla="*/ 259 h 283"/>
                <a:gd name="T22" fmla="*/ 117 w 280"/>
                <a:gd name="T23" fmla="*/ 264 h 283"/>
                <a:gd name="T24" fmla="*/ 113 w 280"/>
                <a:gd name="T25" fmla="*/ 264 h 283"/>
                <a:gd name="T26" fmla="*/ 107 w 280"/>
                <a:gd name="T27" fmla="*/ 261 h 283"/>
                <a:gd name="T28" fmla="*/ 105 w 280"/>
                <a:gd name="T29" fmla="*/ 257 h 283"/>
                <a:gd name="T30" fmla="*/ 104 w 280"/>
                <a:gd name="T31" fmla="*/ 251 h 283"/>
                <a:gd name="T32" fmla="*/ 101 w 280"/>
                <a:gd name="T33" fmla="*/ 244 h 283"/>
                <a:gd name="T34" fmla="*/ 93 w 280"/>
                <a:gd name="T35" fmla="*/ 240 h 283"/>
                <a:gd name="T36" fmla="*/ 86 w 280"/>
                <a:gd name="T37" fmla="*/ 243 h 283"/>
                <a:gd name="T38" fmla="*/ 83 w 280"/>
                <a:gd name="T39" fmla="*/ 251 h 283"/>
                <a:gd name="T40" fmla="*/ 85 w 280"/>
                <a:gd name="T41" fmla="*/ 264 h 283"/>
                <a:gd name="T42" fmla="*/ 91 w 280"/>
                <a:gd name="T43" fmla="*/ 274 h 283"/>
                <a:gd name="T44" fmla="*/ 107 w 280"/>
                <a:gd name="T45" fmla="*/ 282 h 283"/>
                <a:gd name="T46" fmla="*/ 117 w 280"/>
                <a:gd name="T47" fmla="*/ 283 h 283"/>
                <a:gd name="T48" fmla="*/ 117 w 280"/>
                <a:gd name="T49" fmla="*/ 283 h 283"/>
                <a:gd name="T50" fmla="*/ 117 w 280"/>
                <a:gd name="T51" fmla="*/ 283 h 283"/>
                <a:gd name="T52" fmla="*/ 117 w 280"/>
                <a:gd name="T53" fmla="*/ 283 h 283"/>
                <a:gd name="T54" fmla="*/ 117 w 280"/>
                <a:gd name="T55" fmla="*/ 283 h 283"/>
                <a:gd name="T56" fmla="*/ 117 w 280"/>
                <a:gd name="T57" fmla="*/ 283 h 283"/>
                <a:gd name="T58" fmla="*/ 117 w 280"/>
                <a:gd name="T59" fmla="*/ 283 h 283"/>
                <a:gd name="T60" fmla="*/ 117 w 280"/>
                <a:gd name="T61" fmla="*/ 283 h 283"/>
                <a:gd name="T62" fmla="*/ 143 w 280"/>
                <a:gd name="T63" fmla="*/ 272 h 283"/>
                <a:gd name="T64" fmla="*/ 151 w 280"/>
                <a:gd name="T65" fmla="*/ 250 h 283"/>
                <a:gd name="T66" fmla="*/ 151 w 280"/>
                <a:gd name="T67" fmla="*/ 250 h 283"/>
                <a:gd name="T68" fmla="*/ 151 w 280"/>
                <a:gd name="T69" fmla="*/ 250 h 283"/>
                <a:gd name="T70" fmla="*/ 151 w 280"/>
                <a:gd name="T71" fmla="*/ 222 h 283"/>
                <a:gd name="T72" fmla="*/ 151 w 280"/>
                <a:gd name="T73" fmla="*/ 194 h 283"/>
                <a:gd name="T74" fmla="*/ 145 w 280"/>
                <a:gd name="T75" fmla="*/ 194 h 283"/>
                <a:gd name="T76" fmla="*/ 145 w 280"/>
                <a:gd name="T77" fmla="*/ 117 h 283"/>
                <a:gd name="T78" fmla="*/ 175 w 280"/>
                <a:gd name="T79" fmla="*/ 105 h 283"/>
                <a:gd name="T80" fmla="*/ 210 w 280"/>
                <a:gd name="T81" fmla="*/ 124 h 283"/>
                <a:gd name="T82" fmla="*/ 246 w 280"/>
                <a:gd name="T83" fmla="*/ 105 h 283"/>
                <a:gd name="T84" fmla="*/ 280 w 280"/>
                <a:gd name="T85" fmla="*/ 123 h 283"/>
                <a:gd name="T86" fmla="*/ 140 w 280"/>
                <a:gd name="T87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80" h="283">
                  <a:moveTo>
                    <a:pt x="140" y="0"/>
                  </a:moveTo>
                  <a:cubicBezTo>
                    <a:pt x="68" y="0"/>
                    <a:pt x="9" y="54"/>
                    <a:pt x="0" y="122"/>
                  </a:cubicBezTo>
                  <a:cubicBezTo>
                    <a:pt x="7" y="112"/>
                    <a:pt x="20" y="104"/>
                    <a:pt x="34" y="104"/>
                  </a:cubicBezTo>
                  <a:cubicBezTo>
                    <a:pt x="50" y="104"/>
                    <a:pt x="63" y="112"/>
                    <a:pt x="70" y="124"/>
                  </a:cubicBezTo>
                  <a:cubicBezTo>
                    <a:pt x="76" y="113"/>
                    <a:pt x="89" y="104"/>
                    <a:pt x="105" y="104"/>
                  </a:cubicBezTo>
                  <a:cubicBezTo>
                    <a:pt x="117" y="104"/>
                    <a:pt x="128" y="110"/>
                    <a:pt x="135" y="117"/>
                  </a:cubicBezTo>
                  <a:cubicBezTo>
                    <a:pt x="135" y="194"/>
                    <a:pt x="135" y="194"/>
                    <a:pt x="135" y="194"/>
                  </a:cubicBezTo>
                  <a:cubicBezTo>
                    <a:pt x="129" y="194"/>
                    <a:pt x="129" y="194"/>
                    <a:pt x="129" y="194"/>
                  </a:cubicBezTo>
                  <a:cubicBezTo>
                    <a:pt x="129" y="194"/>
                    <a:pt x="129" y="208"/>
                    <a:pt x="129" y="222"/>
                  </a:cubicBezTo>
                  <a:cubicBezTo>
                    <a:pt x="129" y="236"/>
                    <a:pt x="129" y="250"/>
                    <a:pt x="129" y="250"/>
                  </a:cubicBezTo>
                  <a:cubicBezTo>
                    <a:pt x="129" y="252"/>
                    <a:pt x="129" y="256"/>
                    <a:pt x="127" y="259"/>
                  </a:cubicBezTo>
                  <a:cubicBezTo>
                    <a:pt x="125" y="262"/>
                    <a:pt x="122" y="264"/>
                    <a:pt x="117" y="264"/>
                  </a:cubicBezTo>
                  <a:cubicBezTo>
                    <a:pt x="116" y="264"/>
                    <a:pt x="115" y="264"/>
                    <a:pt x="113" y="264"/>
                  </a:cubicBezTo>
                  <a:cubicBezTo>
                    <a:pt x="111" y="263"/>
                    <a:pt x="109" y="262"/>
                    <a:pt x="107" y="261"/>
                  </a:cubicBezTo>
                  <a:cubicBezTo>
                    <a:pt x="106" y="259"/>
                    <a:pt x="106" y="258"/>
                    <a:pt x="105" y="257"/>
                  </a:cubicBezTo>
                  <a:cubicBezTo>
                    <a:pt x="104" y="255"/>
                    <a:pt x="104" y="253"/>
                    <a:pt x="104" y="251"/>
                  </a:cubicBezTo>
                  <a:cubicBezTo>
                    <a:pt x="104" y="248"/>
                    <a:pt x="103" y="245"/>
                    <a:pt x="101" y="244"/>
                  </a:cubicBezTo>
                  <a:cubicBezTo>
                    <a:pt x="99" y="242"/>
                    <a:pt x="96" y="240"/>
                    <a:pt x="93" y="240"/>
                  </a:cubicBezTo>
                  <a:cubicBezTo>
                    <a:pt x="90" y="240"/>
                    <a:pt x="88" y="242"/>
                    <a:pt x="86" y="243"/>
                  </a:cubicBezTo>
                  <a:cubicBezTo>
                    <a:pt x="84" y="245"/>
                    <a:pt x="83" y="248"/>
                    <a:pt x="83" y="251"/>
                  </a:cubicBezTo>
                  <a:cubicBezTo>
                    <a:pt x="83" y="256"/>
                    <a:pt x="83" y="260"/>
                    <a:pt x="85" y="264"/>
                  </a:cubicBezTo>
                  <a:cubicBezTo>
                    <a:pt x="86" y="267"/>
                    <a:pt x="88" y="271"/>
                    <a:pt x="91" y="274"/>
                  </a:cubicBezTo>
                  <a:cubicBezTo>
                    <a:pt x="96" y="278"/>
                    <a:pt x="102" y="281"/>
                    <a:pt x="107" y="282"/>
                  </a:cubicBezTo>
                  <a:cubicBezTo>
                    <a:pt x="112" y="283"/>
                    <a:pt x="116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29" y="283"/>
                    <a:pt x="137" y="278"/>
                    <a:pt x="143" y="272"/>
                  </a:cubicBezTo>
                  <a:cubicBezTo>
                    <a:pt x="148" y="265"/>
                    <a:pt x="150" y="257"/>
                    <a:pt x="151" y="250"/>
                  </a:cubicBezTo>
                  <a:cubicBezTo>
                    <a:pt x="151" y="250"/>
                    <a:pt x="151" y="250"/>
                    <a:pt x="151" y="250"/>
                  </a:cubicBezTo>
                  <a:cubicBezTo>
                    <a:pt x="151" y="250"/>
                    <a:pt x="151" y="250"/>
                    <a:pt x="151" y="250"/>
                  </a:cubicBezTo>
                  <a:cubicBezTo>
                    <a:pt x="151" y="222"/>
                    <a:pt x="151" y="222"/>
                    <a:pt x="151" y="222"/>
                  </a:cubicBezTo>
                  <a:cubicBezTo>
                    <a:pt x="151" y="194"/>
                    <a:pt x="151" y="194"/>
                    <a:pt x="151" y="194"/>
                  </a:cubicBezTo>
                  <a:cubicBezTo>
                    <a:pt x="145" y="194"/>
                    <a:pt x="145" y="194"/>
                    <a:pt x="145" y="194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52" y="109"/>
                    <a:pt x="163" y="104"/>
                    <a:pt x="175" y="105"/>
                  </a:cubicBezTo>
                  <a:cubicBezTo>
                    <a:pt x="191" y="105"/>
                    <a:pt x="204" y="113"/>
                    <a:pt x="210" y="124"/>
                  </a:cubicBezTo>
                  <a:cubicBezTo>
                    <a:pt x="217" y="113"/>
                    <a:pt x="230" y="105"/>
                    <a:pt x="246" y="105"/>
                  </a:cubicBezTo>
                  <a:cubicBezTo>
                    <a:pt x="260" y="105"/>
                    <a:pt x="273" y="112"/>
                    <a:pt x="280" y="123"/>
                  </a:cubicBezTo>
                  <a:cubicBezTo>
                    <a:pt x="271" y="54"/>
                    <a:pt x="212" y="0"/>
                    <a:pt x="14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0" name="Group 18">
              <a:extLst>
                <a:ext uri="{FF2B5EF4-FFF2-40B4-BE49-F238E27FC236}">
                  <a16:creationId xmlns:a16="http://schemas.microsoft.com/office/drawing/2014/main" id="{CEC5F10D-1277-08CF-EBC2-19D611EA3E84}"/>
                </a:ext>
              </a:extLst>
            </p:cNvPr>
            <p:cNvGrpSpPr/>
            <p:nvPr/>
          </p:nvGrpSpPr>
          <p:grpSpPr>
            <a:xfrm>
              <a:off x="7385177" y="5076404"/>
              <a:ext cx="597740" cy="593647"/>
              <a:chOff x="1979613" y="3067051"/>
              <a:chExt cx="231775" cy="230188"/>
            </a:xfrm>
            <a:solidFill>
              <a:schemeClr val="bg1"/>
            </a:solidFill>
          </p:grpSpPr>
          <p:sp>
            <p:nvSpPr>
              <p:cNvPr id="11" name="Freeform 38">
                <a:extLst>
                  <a:ext uri="{FF2B5EF4-FFF2-40B4-BE49-F238E27FC236}">
                    <a16:creationId xmlns:a16="http://schemas.microsoft.com/office/drawing/2014/main" id="{620CBEF5-2AA2-1B56-74B4-D6DC439FA2E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79613" y="3067051"/>
                <a:ext cx="231775" cy="230188"/>
              </a:xfrm>
              <a:custGeom>
                <a:avLst/>
                <a:gdLst>
                  <a:gd name="T0" fmla="*/ 61 w 122"/>
                  <a:gd name="T1" fmla="*/ 0 h 122"/>
                  <a:gd name="T2" fmla="*/ 0 w 122"/>
                  <a:gd name="T3" fmla="*/ 61 h 122"/>
                  <a:gd name="T4" fmla="*/ 61 w 122"/>
                  <a:gd name="T5" fmla="*/ 122 h 122"/>
                  <a:gd name="T6" fmla="*/ 122 w 122"/>
                  <a:gd name="T7" fmla="*/ 61 h 122"/>
                  <a:gd name="T8" fmla="*/ 61 w 122"/>
                  <a:gd name="T9" fmla="*/ 0 h 122"/>
                  <a:gd name="T10" fmla="*/ 64 w 122"/>
                  <a:gd name="T11" fmla="*/ 109 h 122"/>
                  <a:gd name="T12" fmla="*/ 64 w 122"/>
                  <a:gd name="T13" fmla="*/ 102 h 122"/>
                  <a:gd name="T14" fmla="*/ 57 w 122"/>
                  <a:gd name="T15" fmla="*/ 102 h 122"/>
                  <a:gd name="T16" fmla="*/ 57 w 122"/>
                  <a:gd name="T17" fmla="*/ 109 h 122"/>
                  <a:gd name="T18" fmla="*/ 29 w 122"/>
                  <a:gd name="T19" fmla="*/ 97 h 122"/>
                  <a:gd name="T20" fmla="*/ 28 w 122"/>
                  <a:gd name="T21" fmla="*/ 97 h 122"/>
                  <a:gd name="T22" fmla="*/ 27 w 122"/>
                  <a:gd name="T23" fmla="*/ 95 h 122"/>
                  <a:gd name="T24" fmla="*/ 25 w 122"/>
                  <a:gd name="T25" fmla="*/ 93 h 122"/>
                  <a:gd name="T26" fmla="*/ 24 w 122"/>
                  <a:gd name="T27" fmla="*/ 93 h 122"/>
                  <a:gd name="T28" fmla="*/ 13 w 122"/>
                  <a:gd name="T29" fmla="*/ 65 h 122"/>
                  <a:gd name="T30" fmla="*/ 20 w 122"/>
                  <a:gd name="T31" fmla="*/ 65 h 122"/>
                  <a:gd name="T32" fmla="*/ 20 w 122"/>
                  <a:gd name="T33" fmla="*/ 58 h 122"/>
                  <a:gd name="T34" fmla="*/ 13 w 122"/>
                  <a:gd name="T35" fmla="*/ 58 h 122"/>
                  <a:gd name="T36" fmla="*/ 57 w 122"/>
                  <a:gd name="T37" fmla="*/ 13 h 122"/>
                  <a:gd name="T38" fmla="*/ 57 w 122"/>
                  <a:gd name="T39" fmla="*/ 20 h 122"/>
                  <a:gd name="T40" fmla="*/ 64 w 122"/>
                  <a:gd name="T41" fmla="*/ 20 h 122"/>
                  <a:gd name="T42" fmla="*/ 64 w 122"/>
                  <a:gd name="T43" fmla="*/ 13 h 122"/>
                  <a:gd name="T44" fmla="*/ 83 w 122"/>
                  <a:gd name="T45" fmla="*/ 18 h 122"/>
                  <a:gd name="T46" fmla="*/ 83 w 122"/>
                  <a:gd name="T47" fmla="*/ 19 h 122"/>
                  <a:gd name="T48" fmla="*/ 86 w 122"/>
                  <a:gd name="T49" fmla="*/ 21 h 122"/>
                  <a:gd name="T50" fmla="*/ 87 w 122"/>
                  <a:gd name="T51" fmla="*/ 21 h 122"/>
                  <a:gd name="T52" fmla="*/ 90 w 122"/>
                  <a:gd name="T53" fmla="*/ 23 h 122"/>
                  <a:gd name="T54" fmla="*/ 91 w 122"/>
                  <a:gd name="T55" fmla="*/ 24 h 122"/>
                  <a:gd name="T56" fmla="*/ 93 w 122"/>
                  <a:gd name="T57" fmla="*/ 26 h 122"/>
                  <a:gd name="T58" fmla="*/ 94 w 122"/>
                  <a:gd name="T59" fmla="*/ 27 h 122"/>
                  <a:gd name="T60" fmla="*/ 96 w 122"/>
                  <a:gd name="T61" fmla="*/ 29 h 122"/>
                  <a:gd name="T62" fmla="*/ 98 w 122"/>
                  <a:gd name="T63" fmla="*/ 31 h 122"/>
                  <a:gd name="T64" fmla="*/ 99 w 122"/>
                  <a:gd name="T65" fmla="*/ 32 h 122"/>
                  <a:gd name="T66" fmla="*/ 101 w 122"/>
                  <a:gd name="T67" fmla="*/ 35 h 122"/>
                  <a:gd name="T68" fmla="*/ 101 w 122"/>
                  <a:gd name="T69" fmla="*/ 36 h 122"/>
                  <a:gd name="T70" fmla="*/ 103 w 122"/>
                  <a:gd name="T71" fmla="*/ 39 h 122"/>
                  <a:gd name="T72" fmla="*/ 103 w 122"/>
                  <a:gd name="T73" fmla="*/ 39 h 122"/>
                  <a:gd name="T74" fmla="*/ 108 w 122"/>
                  <a:gd name="T75" fmla="*/ 58 h 122"/>
                  <a:gd name="T76" fmla="*/ 102 w 122"/>
                  <a:gd name="T77" fmla="*/ 58 h 122"/>
                  <a:gd name="T78" fmla="*/ 102 w 122"/>
                  <a:gd name="T79" fmla="*/ 65 h 122"/>
                  <a:gd name="T80" fmla="*/ 108 w 122"/>
                  <a:gd name="T81" fmla="*/ 65 h 122"/>
                  <a:gd name="T82" fmla="*/ 64 w 122"/>
                  <a:gd name="T83" fmla="*/ 109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2" h="122">
                    <a:moveTo>
                      <a:pt x="61" y="0"/>
                    </a:moveTo>
                    <a:cubicBezTo>
                      <a:pt x="27" y="0"/>
                      <a:pt x="0" y="27"/>
                      <a:pt x="0" y="61"/>
                    </a:cubicBezTo>
                    <a:cubicBezTo>
                      <a:pt x="0" y="95"/>
                      <a:pt x="27" y="122"/>
                      <a:pt x="61" y="122"/>
                    </a:cubicBezTo>
                    <a:cubicBezTo>
                      <a:pt x="94" y="122"/>
                      <a:pt x="122" y="95"/>
                      <a:pt x="122" y="61"/>
                    </a:cubicBezTo>
                    <a:cubicBezTo>
                      <a:pt x="122" y="27"/>
                      <a:pt x="94" y="0"/>
                      <a:pt x="61" y="0"/>
                    </a:cubicBezTo>
                    <a:close/>
                    <a:moveTo>
                      <a:pt x="64" y="109"/>
                    </a:moveTo>
                    <a:cubicBezTo>
                      <a:pt x="64" y="102"/>
                      <a:pt x="64" y="102"/>
                      <a:pt x="64" y="102"/>
                    </a:cubicBezTo>
                    <a:cubicBezTo>
                      <a:pt x="57" y="102"/>
                      <a:pt x="57" y="102"/>
                      <a:pt x="57" y="102"/>
                    </a:cubicBezTo>
                    <a:cubicBezTo>
                      <a:pt x="57" y="109"/>
                      <a:pt x="57" y="109"/>
                      <a:pt x="57" y="109"/>
                    </a:cubicBezTo>
                    <a:cubicBezTo>
                      <a:pt x="46" y="108"/>
                      <a:pt x="37" y="104"/>
                      <a:pt x="29" y="97"/>
                    </a:cubicBezTo>
                    <a:cubicBezTo>
                      <a:pt x="29" y="97"/>
                      <a:pt x="29" y="97"/>
                      <a:pt x="28" y="97"/>
                    </a:cubicBezTo>
                    <a:cubicBezTo>
                      <a:pt x="28" y="96"/>
                      <a:pt x="27" y="96"/>
                      <a:pt x="27" y="95"/>
                    </a:cubicBezTo>
                    <a:cubicBezTo>
                      <a:pt x="26" y="95"/>
                      <a:pt x="25" y="94"/>
                      <a:pt x="25" y="93"/>
                    </a:cubicBezTo>
                    <a:cubicBezTo>
                      <a:pt x="25" y="93"/>
                      <a:pt x="25" y="93"/>
                      <a:pt x="24" y="93"/>
                    </a:cubicBezTo>
                    <a:cubicBezTo>
                      <a:pt x="18" y="85"/>
                      <a:pt x="13" y="75"/>
                      <a:pt x="13" y="65"/>
                    </a:cubicBezTo>
                    <a:cubicBezTo>
                      <a:pt x="20" y="65"/>
                      <a:pt x="20" y="65"/>
                      <a:pt x="20" y="65"/>
                    </a:cubicBezTo>
                    <a:cubicBezTo>
                      <a:pt x="20" y="58"/>
                      <a:pt x="20" y="58"/>
                      <a:pt x="20" y="58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5" y="34"/>
                      <a:pt x="33" y="15"/>
                      <a:pt x="57" y="13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71" y="14"/>
                      <a:pt x="77" y="16"/>
                      <a:pt x="83" y="18"/>
                    </a:cubicBezTo>
                    <a:cubicBezTo>
                      <a:pt x="83" y="19"/>
                      <a:pt x="83" y="19"/>
                      <a:pt x="83" y="19"/>
                    </a:cubicBezTo>
                    <a:cubicBezTo>
                      <a:pt x="84" y="19"/>
                      <a:pt x="85" y="20"/>
                      <a:pt x="86" y="21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8" y="22"/>
                      <a:pt x="89" y="22"/>
                      <a:pt x="90" y="23"/>
                    </a:cubicBezTo>
                    <a:cubicBezTo>
                      <a:pt x="90" y="23"/>
                      <a:pt x="91" y="24"/>
                      <a:pt x="91" y="24"/>
                    </a:cubicBezTo>
                    <a:cubicBezTo>
                      <a:pt x="92" y="25"/>
                      <a:pt x="92" y="25"/>
                      <a:pt x="93" y="26"/>
                    </a:cubicBezTo>
                    <a:cubicBezTo>
                      <a:pt x="94" y="26"/>
                      <a:pt x="94" y="27"/>
                      <a:pt x="94" y="27"/>
                    </a:cubicBezTo>
                    <a:cubicBezTo>
                      <a:pt x="95" y="28"/>
                      <a:pt x="96" y="28"/>
                      <a:pt x="96" y="29"/>
                    </a:cubicBezTo>
                    <a:cubicBezTo>
                      <a:pt x="97" y="29"/>
                      <a:pt x="97" y="30"/>
                      <a:pt x="98" y="31"/>
                    </a:cubicBezTo>
                    <a:cubicBezTo>
                      <a:pt x="98" y="31"/>
                      <a:pt x="98" y="32"/>
                      <a:pt x="99" y="32"/>
                    </a:cubicBezTo>
                    <a:cubicBezTo>
                      <a:pt x="99" y="33"/>
                      <a:pt x="100" y="34"/>
                      <a:pt x="101" y="35"/>
                    </a:cubicBezTo>
                    <a:cubicBezTo>
                      <a:pt x="101" y="35"/>
                      <a:pt x="101" y="35"/>
                      <a:pt x="101" y="36"/>
                    </a:cubicBezTo>
                    <a:cubicBezTo>
                      <a:pt x="102" y="37"/>
                      <a:pt x="103" y="38"/>
                      <a:pt x="103" y="39"/>
                    </a:cubicBezTo>
                    <a:cubicBezTo>
                      <a:pt x="103" y="39"/>
                      <a:pt x="103" y="39"/>
                      <a:pt x="103" y="39"/>
                    </a:cubicBezTo>
                    <a:cubicBezTo>
                      <a:pt x="106" y="45"/>
                      <a:pt x="108" y="51"/>
                      <a:pt x="108" y="58"/>
                    </a:cubicBezTo>
                    <a:cubicBezTo>
                      <a:pt x="102" y="58"/>
                      <a:pt x="102" y="58"/>
                      <a:pt x="102" y="58"/>
                    </a:cubicBezTo>
                    <a:cubicBezTo>
                      <a:pt x="102" y="65"/>
                      <a:pt x="102" y="65"/>
                      <a:pt x="102" y="65"/>
                    </a:cubicBezTo>
                    <a:cubicBezTo>
                      <a:pt x="108" y="65"/>
                      <a:pt x="108" y="65"/>
                      <a:pt x="108" y="65"/>
                    </a:cubicBezTo>
                    <a:cubicBezTo>
                      <a:pt x="107" y="88"/>
                      <a:pt x="88" y="107"/>
                      <a:pt x="64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2" name="Freeform 39">
                <a:extLst>
                  <a:ext uri="{FF2B5EF4-FFF2-40B4-BE49-F238E27FC236}">
                    <a16:creationId xmlns:a16="http://schemas.microsoft.com/office/drawing/2014/main" id="{326CD38B-08B8-9571-D497-ED92533748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63750" y="3125788"/>
                <a:ext cx="69850" cy="98425"/>
              </a:xfrm>
              <a:custGeom>
                <a:avLst/>
                <a:gdLst>
                  <a:gd name="T0" fmla="*/ 9 w 36"/>
                  <a:gd name="T1" fmla="*/ 29 h 52"/>
                  <a:gd name="T2" fmla="*/ 9 w 36"/>
                  <a:gd name="T3" fmla="*/ 29 h 52"/>
                  <a:gd name="T4" fmla="*/ 0 w 36"/>
                  <a:gd name="T5" fmla="*/ 52 h 52"/>
                  <a:gd name="T6" fmla="*/ 20 w 36"/>
                  <a:gd name="T7" fmla="*/ 36 h 52"/>
                  <a:gd name="T8" fmla="*/ 20 w 36"/>
                  <a:gd name="T9" fmla="*/ 36 h 52"/>
                  <a:gd name="T10" fmla="*/ 22 w 36"/>
                  <a:gd name="T11" fmla="*/ 32 h 52"/>
                  <a:gd name="T12" fmla="*/ 36 w 36"/>
                  <a:gd name="T13" fmla="*/ 0 h 52"/>
                  <a:gd name="T14" fmla="*/ 11 w 36"/>
                  <a:gd name="T15" fmla="*/ 25 h 52"/>
                  <a:gd name="T16" fmla="*/ 9 w 36"/>
                  <a:gd name="T17" fmla="*/ 29 h 52"/>
                  <a:gd name="T18" fmla="*/ 16 w 36"/>
                  <a:gd name="T19" fmla="*/ 27 h 52"/>
                  <a:gd name="T20" fmla="*/ 19 w 36"/>
                  <a:gd name="T21" fmla="*/ 30 h 52"/>
                  <a:gd name="T22" fmla="*/ 16 w 36"/>
                  <a:gd name="T23" fmla="*/ 33 h 52"/>
                  <a:gd name="T24" fmla="*/ 13 w 36"/>
                  <a:gd name="T25" fmla="*/ 30 h 52"/>
                  <a:gd name="T26" fmla="*/ 16 w 36"/>
                  <a:gd name="T27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52">
                    <a:moveTo>
                      <a:pt x="9" y="29"/>
                    </a:moveTo>
                    <a:cubicBezTo>
                      <a:pt x="9" y="29"/>
                      <a:pt x="9" y="29"/>
                      <a:pt x="9" y="29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2" y="35"/>
                      <a:pt x="22" y="33"/>
                      <a:pt x="22" y="32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0" y="26"/>
                      <a:pt x="9" y="27"/>
                      <a:pt x="9" y="29"/>
                    </a:cubicBezTo>
                    <a:close/>
                    <a:moveTo>
                      <a:pt x="16" y="27"/>
                    </a:moveTo>
                    <a:cubicBezTo>
                      <a:pt x="17" y="27"/>
                      <a:pt x="19" y="28"/>
                      <a:pt x="19" y="30"/>
                    </a:cubicBezTo>
                    <a:cubicBezTo>
                      <a:pt x="19" y="32"/>
                      <a:pt x="17" y="33"/>
                      <a:pt x="16" y="33"/>
                    </a:cubicBezTo>
                    <a:cubicBezTo>
                      <a:pt x="14" y="33"/>
                      <a:pt x="13" y="32"/>
                      <a:pt x="13" y="30"/>
                    </a:cubicBezTo>
                    <a:cubicBezTo>
                      <a:pt x="13" y="28"/>
                      <a:pt x="14" y="27"/>
                      <a:pt x="16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3" name="Oval 40">
                <a:extLst>
                  <a:ext uri="{FF2B5EF4-FFF2-40B4-BE49-F238E27FC236}">
                    <a16:creationId xmlns:a16="http://schemas.microsoft.com/office/drawing/2014/main" id="{4206C0E0-AA67-C0A2-325C-C73DEC87C1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0738" y="3179763"/>
                <a:ext cx="6350" cy="63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  <p:grpSp>
          <p:nvGrpSpPr>
            <p:cNvPr id="14" name="Group 26">
              <a:extLst>
                <a:ext uri="{FF2B5EF4-FFF2-40B4-BE49-F238E27FC236}">
                  <a16:creationId xmlns:a16="http://schemas.microsoft.com/office/drawing/2014/main" id="{4E61A293-F9A7-44F0-9BBC-F92224D4FFF8}"/>
                </a:ext>
              </a:extLst>
            </p:cNvPr>
            <p:cNvGrpSpPr/>
            <p:nvPr/>
          </p:nvGrpSpPr>
          <p:grpSpPr>
            <a:xfrm>
              <a:off x="4129043" y="5032783"/>
              <a:ext cx="550121" cy="637268"/>
              <a:chOff x="3581400" y="3905251"/>
              <a:chExt cx="160338" cy="185738"/>
            </a:xfrm>
            <a:solidFill>
              <a:schemeClr val="bg1"/>
            </a:solidFill>
          </p:grpSpPr>
          <p:sp>
            <p:nvSpPr>
              <p:cNvPr id="15" name="Rectangle 33">
                <a:extLst>
                  <a:ext uri="{FF2B5EF4-FFF2-40B4-BE49-F238E27FC236}">
                    <a16:creationId xmlns:a16="http://schemas.microsoft.com/office/drawing/2014/main" id="{07FD04DF-CEB7-1E89-F4AD-CE4A378782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0300" y="3941763"/>
                <a:ext cx="28575" cy="149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6" name="Rectangle 34">
                <a:extLst>
                  <a:ext uri="{FF2B5EF4-FFF2-40B4-BE49-F238E27FC236}">
                    <a16:creationId xmlns:a16="http://schemas.microsoft.com/office/drawing/2014/main" id="{DDC0027D-70CA-9CEF-083E-86B9FF4182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27438" y="3971926"/>
                <a:ext cx="26988" cy="1190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7" name="Rectangle 35">
                <a:extLst>
                  <a:ext uri="{FF2B5EF4-FFF2-40B4-BE49-F238E27FC236}">
                    <a16:creationId xmlns:a16="http://schemas.microsoft.com/office/drawing/2014/main" id="{2A77855F-AF60-3246-2AFD-99E6354F57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1400" y="3994151"/>
                <a:ext cx="26988" cy="968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8" name="Rectangle 36">
                <a:extLst>
                  <a:ext uri="{FF2B5EF4-FFF2-40B4-BE49-F238E27FC236}">
                    <a16:creationId xmlns:a16="http://schemas.microsoft.com/office/drawing/2014/main" id="{7D2B345E-8670-5662-0E10-B5742260D8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14750" y="3905251"/>
                <a:ext cx="26988" cy="1857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sp>
        <p:nvSpPr>
          <p:cNvPr id="21" name="文本框3">
            <a:extLst>
              <a:ext uri="{FF2B5EF4-FFF2-40B4-BE49-F238E27FC236}">
                <a16:creationId xmlns:a16="http://schemas.microsoft.com/office/drawing/2014/main" id="{09C62C28-3B87-C84F-14A3-DF0E9095A1F4}"/>
              </a:ext>
            </a:extLst>
          </p:cNvPr>
          <p:cNvSpPr/>
          <p:nvPr/>
        </p:nvSpPr>
        <p:spPr>
          <a:xfrm flipH="1">
            <a:off x="5802893" y="1256582"/>
            <a:ext cx="2590647" cy="40011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defTabSz="685800">
              <a:defRPr/>
            </a:pPr>
            <a:r>
              <a:rPr lang="zh-CN" altLang="en-US" sz="2000" b="1" kern="0" dirty="0">
                <a:solidFill>
                  <a:schemeClr val="accent1"/>
                </a:solidFill>
                <a:latin typeface="+mj-ea"/>
                <a:ea typeface="+mj-ea"/>
              </a:rPr>
              <a:t>输入标题文字</a:t>
            </a:r>
          </a:p>
        </p:txBody>
      </p:sp>
      <p:sp>
        <p:nvSpPr>
          <p:cNvPr id="22" name="文本框4">
            <a:extLst>
              <a:ext uri="{FF2B5EF4-FFF2-40B4-BE49-F238E27FC236}">
                <a16:creationId xmlns:a16="http://schemas.microsoft.com/office/drawing/2014/main" id="{B60789FB-D0D7-5A65-855C-A25CE7781295}"/>
              </a:ext>
            </a:extLst>
          </p:cNvPr>
          <p:cNvSpPr/>
          <p:nvPr/>
        </p:nvSpPr>
        <p:spPr>
          <a:xfrm flipH="1">
            <a:off x="4814147" y="1672211"/>
            <a:ext cx="4568138" cy="1064279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defTabSz="685800">
              <a:lnSpc>
                <a:spcPct val="130000"/>
              </a:lnSpc>
              <a:defRPr/>
            </a:pPr>
            <a:r>
              <a:rPr lang="en-US" altLang="zh-CN" sz="1600" kern="0" dirty="0">
                <a:latin typeface="+mn-ea"/>
              </a:rPr>
              <a:t>正文内容，选择模板中的文字然后鼠标右键，粘贴选项里面选择“只保留文字”即可</a:t>
            </a:r>
            <a:endParaRPr lang="zh-CN" altLang="en-US" sz="1600" kern="0" dirty="0">
              <a:latin typeface="+mn-ea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0A4D126-D9E3-AB44-5D2F-3A6A6D5FF5DA}"/>
              </a:ext>
            </a:extLst>
          </p:cNvPr>
          <p:cNvGrpSpPr/>
          <p:nvPr/>
        </p:nvGrpSpPr>
        <p:grpSpPr>
          <a:xfrm flipH="1">
            <a:off x="2591807" y="3763457"/>
            <a:ext cx="2927066" cy="1437062"/>
            <a:chOff x="6895165" y="3762974"/>
            <a:chExt cx="2927066" cy="1437062"/>
          </a:xfrm>
        </p:grpSpPr>
        <p:sp>
          <p:nvSpPr>
            <p:cNvPr id="24" name="文本框3">
              <a:extLst>
                <a:ext uri="{FF2B5EF4-FFF2-40B4-BE49-F238E27FC236}">
                  <a16:creationId xmlns:a16="http://schemas.microsoft.com/office/drawing/2014/main" id="{24F8CE92-8586-166D-4777-A1EDE1DE413A}"/>
                </a:ext>
              </a:extLst>
            </p:cNvPr>
            <p:cNvSpPr/>
            <p:nvPr/>
          </p:nvSpPr>
          <p:spPr>
            <a:xfrm>
              <a:off x="6895165" y="3762974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685800">
                <a:defRPr/>
              </a:pPr>
              <a:r>
                <a:rPr lang="zh-CN" altLang="en-US" sz="2000" b="1" kern="0" dirty="0">
                  <a:solidFill>
                    <a:schemeClr val="accent1"/>
                  </a:solidFill>
                  <a:latin typeface="+mj-ea"/>
                  <a:ea typeface="+mj-ea"/>
                </a:rPr>
                <a:t>输入标题文字</a:t>
              </a:r>
            </a:p>
          </p:txBody>
        </p:sp>
        <p:sp>
          <p:nvSpPr>
            <p:cNvPr id="25" name="文本框4">
              <a:extLst>
                <a:ext uri="{FF2B5EF4-FFF2-40B4-BE49-F238E27FC236}">
                  <a16:creationId xmlns:a16="http://schemas.microsoft.com/office/drawing/2014/main" id="{2ED87036-A4AC-E4D0-8269-C116E1302166}"/>
                </a:ext>
              </a:extLst>
            </p:cNvPr>
            <p:cNvSpPr/>
            <p:nvPr/>
          </p:nvSpPr>
          <p:spPr>
            <a:xfrm>
              <a:off x="6895166" y="4178603"/>
              <a:ext cx="2927065" cy="102143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 defTabSz="685800">
                <a:lnSpc>
                  <a:spcPct val="130000"/>
                </a:lnSpc>
                <a:defRPr/>
              </a:pPr>
              <a:r>
                <a:rPr lang="en-US" altLang="zh-CN" sz="1600" kern="0" dirty="0">
                  <a:latin typeface="+mn-ea"/>
                </a:rPr>
                <a:t>正文内容，选择模板中的文字然后鼠标右键，粘贴选项里面选择“只保留文字”即可</a:t>
              </a:r>
              <a:endParaRPr lang="zh-CN" altLang="en-US" sz="1600" kern="0" dirty="0">
                <a:latin typeface="+mn-ea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15FABA9-5D72-D643-1842-79E9C2B0D10E}"/>
              </a:ext>
            </a:extLst>
          </p:cNvPr>
          <p:cNvGrpSpPr/>
          <p:nvPr/>
        </p:nvGrpSpPr>
        <p:grpSpPr>
          <a:xfrm>
            <a:off x="8702950" y="3763457"/>
            <a:ext cx="2901675" cy="1437062"/>
            <a:chOff x="6895165" y="3762974"/>
            <a:chExt cx="2901675" cy="1437062"/>
          </a:xfrm>
        </p:grpSpPr>
        <p:sp>
          <p:nvSpPr>
            <p:cNvPr id="27" name="文本框3">
              <a:extLst>
                <a:ext uri="{FF2B5EF4-FFF2-40B4-BE49-F238E27FC236}">
                  <a16:creationId xmlns:a16="http://schemas.microsoft.com/office/drawing/2014/main" id="{AC6A8AA1-E9F9-4007-B0A5-401308198CA6}"/>
                </a:ext>
              </a:extLst>
            </p:cNvPr>
            <p:cNvSpPr/>
            <p:nvPr/>
          </p:nvSpPr>
          <p:spPr>
            <a:xfrm>
              <a:off x="6895165" y="3762974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685800">
                <a:defRPr/>
              </a:pPr>
              <a:r>
                <a:rPr lang="zh-CN" altLang="en-US" sz="2000" b="1" kern="0">
                  <a:solidFill>
                    <a:schemeClr val="accent1"/>
                  </a:solidFill>
                  <a:latin typeface="+mj-ea"/>
                  <a:ea typeface="+mj-ea"/>
                </a:rPr>
                <a:t>输入标题文字</a:t>
              </a:r>
            </a:p>
          </p:txBody>
        </p:sp>
        <p:sp>
          <p:nvSpPr>
            <p:cNvPr id="28" name="文本框4">
              <a:extLst>
                <a:ext uri="{FF2B5EF4-FFF2-40B4-BE49-F238E27FC236}">
                  <a16:creationId xmlns:a16="http://schemas.microsoft.com/office/drawing/2014/main" id="{B9A54480-288B-2BCD-8F73-E4933F648EA1}"/>
                </a:ext>
              </a:extLst>
            </p:cNvPr>
            <p:cNvSpPr/>
            <p:nvPr/>
          </p:nvSpPr>
          <p:spPr>
            <a:xfrm>
              <a:off x="6895165" y="4178603"/>
              <a:ext cx="2901675" cy="102143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defTabSz="685800">
                <a:lnSpc>
                  <a:spcPct val="130000"/>
                </a:lnSpc>
                <a:defRPr/>
              </a:pPr>
              <a:r>
                <a:rPr lang="en-US" altLang="zh-CN" sz="1600" kern="0" dirty="0">
                  <a:latin typeface="+mn-ea"/>
                </a:rPr>
                <a:t>正文内容，选择模板中的文字然后鼠标右键，粘贴选项里面选择“只保留文字”即可</a:t>
              </a:r>
              <a:endParaRPr lang="zh-CN" altLang="en-US" sz="1600" kern="0" dirty="0">
                <a:latin typeface="+mn-ea"/>
              </a:endParaRPr>
            </a:p>
          </p:txBody>
        </p:sp>
      </p:grp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A3EE5FFE-C1FF-62FA-5E5D-618022017E3A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A990DF52-3CB8-66FE-FD68-9B97DF67D6D4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C171F6FA-AA12-8C58-C228-F64FF5CA87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32F32214-E2D2-BEE6-3D69-FC5C45CA01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26A76ADD-6C9E-3C3E-C7D5-10A6F51B97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E4F6E84D-4EE4-F2A6-5E74-B4150EA031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994A07D1-324D-5D4C-569E-CEC8871A89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FB5C736F-FD3C-7CF2-C5A8-AD564FBF8B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7C78F2F5-CA4A-F14A-BE29-E9B605EA63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4CE68C30-9991-5946-BBD9-9D979E7305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2F7A0732-22DC-2187-9E8A-523E11FA3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500A06AC-56BF-AAB1-D4E3-4E0A87F80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E5E38DBF-C159-C700-9F16-C898825CD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19657B96-AC8E-552F-71A2-55E4F09346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70DE48B7-ED7D-C330-5863-A28580855E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E44622D6-5171-7A5A-B7FE-7A9F847DD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BC5277A5-1539-DA1C-C79B-792E63ED78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A7091BC7-E913-5932-1E73-27C935738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03017DEE-D650-526E-2BB7-BB97F208A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2E009CB5-1347-2A87-99BC-C993FEEEA3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01B81181-5738-4F94-9876-0DD4DB2BF9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1" name="Freeform 24">
              <a:extLst>
                <a:ext uri="{FF2B5EF4-FFF2-40B4-BE49-F238E27FC236}">
                  <a16:creationId xmlns:a16="http://schemas.microsoft.com/office/drawing/2014/main" id="{51234C70-6623-543F-6CA7-C25D4C748C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CBD8F9E4-4FA0-9490-E14A-8E0859F91F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3" name="Freeform 26">
              <a:extLst>
                <a:ext uri="{FF2B5EF4-FFF2-40B4-BE49-F238E27FC236}">
                  <a16:creationId xmlns:a16="http://schemas.microsoft.com/office/drawing/2014/main" id="{06685B68-4BE9-AE33-0467-8DDB20044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4" name="Freeform 27">
              <a:extLst>
                <a:ext uri="{FF2B5EF4-FFF2-40B4-BE49-F238E27FC236}">
                  <a16:creationId xmlns:a16="http://schemas.microsoft.com/office/drawing/2014/main" id="{949319C7-6A2B-1904-FF41-CDD50987A1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65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D7786C91-5992-4323-CB26-937D08034200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66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B6D3BE06-E4C7-22D6-673B-D1F189F28EF1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67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C80C4B44-7CA2-F6B9-4206-0A984CC0D7C3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策略及方法</a:t>
            </a:r>
            <a:endParaRPr lang="en-US" altLang="zh-CN" sz="2000" dirty="0">
              <a:sym typeface="+mn-lt"/>
            </a:endParaRPr>
          </a:p>
        </p:txBody>
      </p:sp>
      <p:sp>
        <p:nvSpPr>
          <p:cNvPr id="68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3AE9A8F6-D147-8096-E520-17CA0AEC638C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9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065DFC27-0AFA-49A8-E972-2A120DF4442C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70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C71879C2-BF0E-85FF-6B0D-8118A7A235EF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1C7894A0-386E-87CB-2D3D-CFB473B7E67B}"/>
              </a:ext>
            </a:extLst>
          </p:cNvPr>
          <p:cNvGrpSpPr/>
          <p:nvPr/>
        </p:nvGrpSpPr>
        <p:grpSpPr>
          <a:xfrm>
            <a:off x="2152891" y="1775342"/>
            <a:ext cx="133109" cy="618563"/>
            <a:chOff x="2152891" y="392992"/>
            <a:chExt cx="133109" cy="618563"/>
          </a:xfrm>
        </p:grpSpPr>
        <p:sp>
          <p:nvSpPr>
            <p:cNvPr id="72" name="矩形: 圆角 71">
              <a:extLst>
                <a:ext uri="{FF2B5EF4-FFF2-40B4-BE49-F238E27FC236}">
                  <a16:creationId xmlns:a16="http://schemas.microsoft.com/office/drawing/2014/main" id="{DC7AC831-0B1D-C614-650D-5E5451746A2D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73" name="直角三角形 72">
              <a:extLst>
                <a:ext uri="{FF2B5EF4-FFF2-40B4-BE49-F238E27FC236}">
                  <a16:creationId xmlns:a16="http://schemas.microsoft.com/office/drawing/2014/main" id="{773C0FCB-2278-B8C4-342D-7DDEA902B92B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F87B56FA-C761-ED6C-1512-D939989DDB93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127E6A36-A738-75C1-2B4F-8FE05C16D22E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5A0F9D3E-D248-E671-C62E-58AB1A9FF7E3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2916502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owerpoint template design by DAJU_PPT正版来源小红书大橘PPT微信DAJU_PPT请勿抄袭搬运！盗版必究！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>
                <a:sym typeface="+mn-lt"/>
              </a:rPr>
              <a:t>实验数据分析</a:t>
            </a:r>
          </a:p>
        </p:txBody>
      </p:sp>
      <p:sp>
        <p:nvSpPr>
          <p:cNvPr id="16" name="powerpoint template design by DAJU_PPT正版来源小红书大橘PPT微信DAJU_PPT请勿抄袭搬运！盗版必究！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ym typeface="+mn-lt"/>
              </a:rPr>
              <a:t>04</a:t>
            </a:r>
            <a:endParaRPr lang="zh-CN" altLang="en-US" dirty="0">
              <a:sym typeface="+mn-lt"/>
            </a:endParaRPr>
          </a:p>
        </p:txBody>
      </p:sp>
      <p:sp>
        <p:nvSpPr>
          <p:cNvPr id="5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C622A2D8-E0C9-43B8-B7F4-71DE129B82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PART FOUR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4.1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实验数据</a:t>
            </a:r>
          </a:p>
        </p:txBody>
      </p:sp>
      <p:graphicFrame>
        <p:nvGraphicFramePr>
          <p:cNvPr id="3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7E94D8A2-D62A-5823-BF10-147A4CE953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875396"/>
              </p:ext>
            </p:extLst>
          </p:nvPr>
        </p:nvGraphicFramePr>
        <p:xfrm>
          <a:off x="2533163" y="1524682"/>
          <a:ext cx="9071464" cy="31630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7866">
                  <a:extLst>
                    <a:ext uri="{9D8B030D-6E8A-4147-A177-3AD203B41FA5}">
                      <a16:colId xmlns:a16="http://schemas.microsoft.com/office/drawing/2014/main" val="2311591380"/>
                    </a:ext>
                  </a:extLst>
                </a:gridCol>
                <a:gridCol w="2267866">
                  <a:extLst>
                    <a:ext uri="{9D8B030D-6E8A-4147-A177-3AD203B41FA5}">
                      <a16:colId xmlns:a16="http://schemas.microsoft.com/office/drawing/2014/main" val="4085404276"/>
                    </a:ext>
                  </a:extLst>
                </a:gridCol>
                <a:gridCol w="2267866">
                  <a:extLst>
                    <a:ext uri="{9D8B030D-6E8A-4147-A177-3AD203B41FA5}">
                      <a16:colId xmlns:a16="http://schemas.microsoft.com/office/drawing/2014/main" val="1510181366"/>
                    </a:ext>
                  </a:extLst>
                </a:gridCol>
                <a:gridCol w="2267866">
                  <a:extLst>
                    <a:ext uri="{9D8B030D-6E8A-4147-A177-3AD203B41FA5}">
                      <a16:colId xmlns:a16="http://schemas.microsoft.com/office/drawing/2014/main" val="881000794"/>
                    </a:ext>
                  </a:extLst>
                </a:gridCol>
              </a:tblGrid>
              <a:tr h="45186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  <a:cs typeface="Arial" panose="020B0604020202020204" pitchFamily="34" charset="0"/>
                        </a:rPr>
                        <a:t>表格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+mj-ea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chemeClr val="bg1"/>
                          </a:solidFill>
                          <a:latin typeface="+mj-ea"/>
                          <a:ea typeface="+mn-ea"/>
                          <a:cs typeface="Arial" panose="020B0604020202020204" pitchFamily="34" charset="0"/>
                        </a:rPr>
                        <a:t>表格</a:t>
                      </a:r>
                      <a:endParaRPr lang="en-US" altLang="zh-CN" sz="1800" b="1" kern="1200" dirty="0">
                        <a:solidFill>
                          <a:schemeClr val="bg1"/>
                        </a:solidFill>
                        <a:latin typeface="+mj-ea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微软雅黑"/>
                          <a:ea typeface="微软雅黑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微软雅黑"/>
                        <a:ea typeface="微软雅黑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微软雅黑"/>
                          <a:ea typeface="微软雅黑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微软雅黑"/>
                        <a:ea typeface="微软雅黑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4469716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8730496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2814056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218999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2597591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表格正文</a:t>
                      </a:r>
                      <a:endParaRPr kumimoji="0" lang="en-US" altLang="zh-CN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7294286"/>
                  </a:ext>
                </a:extLst>
              </a:tr>
              <a:tr h="451866"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微软雅黑"/>
                          <a:ea typeface="微软雅黑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微软雅黑"/>
                        <a:ea typeface="微软雅黑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uLnTx/>
                          <a:uFillTx/>
                          <a:latin typeface="微软雅黑"/>
                          <a:ea typeface="微软雅黑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uLnTx/>
                        <a:uFillTx/>
                        <a:latin typeface="微软雅黑"/>
                        <a:ea typeface="微软雅黑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微软雅黑"/>
                          <a:ea typeface="微软雅黑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微软雅黑"/>
                        <a:ea typeface="微软雅黑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0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4"/>
                          </a:solidFill>
                          <a:effectLst/>
                          <a:uLnTx/>
                          <a:uFillTx/>
                          <a:latin typeface="微软雅黑"/>
                          <a:ea typeface="微软雅黑"/>
                          <a:cs typeface="Arial" panose="020B0604020202020204" pitchFamily="34" charset="0"/>
                        </a:rPr>
                        <a:t>表格</a:t>
                      </a:r>
                      <a:endParaRPr kumimoji="0" lang="en-US" altLang="zh-CN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4"/>
                        </a:solidFill>
                        <a:effectLst/>
                        <a:uLnTx/>
                        <a:uFillTx/>
                        <a:latin typeface="微软雅黑"/>
                        <a:ea typeface="微软雅黑"/>
                        <a:cs typeface="Arial" panose="020B0604020202020204" pitchFamily="34" charset="0"/>
                      </a:endParaRPr>
                    </a:p>
                  </a:txBody>
                  <a:tcPr marL="45703" marR="45703" marT="22860" marB="22860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0399525"/>
                  </a:ext>
                </a:extLst>
              </a:tr>
            </a:tbl>
          </a:graphicData>
        </a:graphic>
      </p:graphicFrame>
      <p:sp>
        <p:nvSpPr>
          <p:cNvPr id="5" name="文本框4">
            <a:extLst>
              <a:ext uri="{FF2B5EF4-FFF2-40B4-BE49-F238E27FC236}">
                <a16:creationId xmlns:a16="http://schemas.microsoft.com/office/drawing/2014/main" id="{266764EB-0CBC-7ECE-76DD-7C8AEE4C109E}"/>
              </a:ext>
            </a:extLst>
          </p:cNvPr>
          <p:cNvSpPr/>
          <p:nvPr/>
        </p:nvSpPr>
        <p:spPr>
          <a:xfrm flipH="1">
            <a:off x="2725152" y="4855248"/>
            <a:ext cx="8687486" cy="1064279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defTabSz="685800">
              <a:lnSpc>
                <a:spcPct val="130000"/>
              </a:lnSpc>
              <a:defRPr/>
            </a:pPr>
            <a:r>
              <a:rPr lang="en-US" altLang="zh-CN" sz="1600" kern="0" dirty="0">
                <a:latin typeface="+mn-ea"/>
              </a:rPr>
              <a:t>正文内容，选择模板中的文字然后鼠标右键，粘贴选项里面选择“只保留文字”即可更改为您想替换的文字，直接粘贴可能会改变文字格式。不建议您PPT中使用过多文字，尽量将文字精简，总结后按照一定的逻辑关系进行排列。</a:t>
            </a:r>
            <a:endParaRPr lang="zh-CN" altLang="en-US" sz="1600" kern="0" dirty="0">
              <a:latin typeface="+mn-ea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4F8FABC5-A07A-C347-2309-1407A77AA9FC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48CD9A6-D7F7-5E9E-6124-D22917082D15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85E7A929-F593-3DEC-14F1-AB5DCDBE58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CD67E556-19C9-2478-341D-7EC3CC5236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67B2F621-F7BA-D5BA-9DC4-ECF5F60B83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DA2232BD-41A5-AE83-B068-F515B8FBB7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0E682608-C10A-5AFC-5FE5-D27D7028AF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C9D02499-5677-FBB3-7F82-D0EFAA7580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E203B68-7887-A18C-5BA9-E552238F69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3EA3C4E3-7BC9-1A3F-C5A6-FBA2CD20B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9D631C93-7070-41D7-EF7A-86219867F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1AE2EAF9-42E8-DFD6-18F3-F63F1C2B0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2D02DADC-2240-22EB-F078-0AF06149D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729E3AA0-260B-66F1-F9CB-43A173BE92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65C32BBA-F9A7-91D5-FC19-7AEFCB0E44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6C424C7A-73E2-B195-87B0-6BC2BFB79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583E5AED-80F3-A139-B30A-E06E19D0B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F83372-16C8-FF81-7AD1-4FAD9D977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86E77E1B-E8C1-A732-0E55-151200333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C652B79A-AAEF-FACF-CD0B-55E38431F1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6BCDA994-AEE5-FCEF-60A3-856B682C87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66FF78A8-CF42-22C6-AD5C-37C562B40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8BCF628A-A4C1-2BF6-DEBF-8B0B8F7F1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8C0C6D71-9CCD-CE8A-9F26-4B59925B25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07FCD743-AA58-BECD-54B4-AE178EC5C2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42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BE015651-B6FC-28A4-4526-BF519034EB15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43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F64283FD-B7B6-AD82-560F-9ADCC4B48BA6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44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C1077BC5-78D4-4D1B-6EAA-6F423D4646CD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5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43092D87-D55B-B002-4B06-D60CA1C1988A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实验数据分析</a:t>
            </a:r>
            <a:endParaRPr lang="en-US" altLang="zh-CN" sz="2000" dirty="0">
              <a:sym typeface="+mn-lt"/>
            </a:endParaRPr>
          </a:p>
        </p:txBody>
      </p:sp>
      <p:sp>
        <p:nvSpPr>
          <p:cNvPr id="46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7540E3D0-4BC2-3D9F-D585-9E4D7478F132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47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485C5578-5B8C-15C3-234C-42566BA53F87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039CEC79-26EA-9E3B-4E67-194EAFC08810}"/>
              </a:ext>
            </a:extLst>
          </p:cNvPr>
          <p:cNvGrpSpPr/>
          <p:nvPr/>
        </p:nvGrpSpPr>
        <p:grpSpPr>
          <a:xfrm>
            <a:off x="2152891" y="2466517"/>
            <a:ext cx="133109" cy="618563"/>
            <a:chOff x="2152891" y="392992"/>
            <a:chExt cx="133109" cy="618563"/>
          </a:xfrm>
        </p:grpSpPr>
        <p:sp>
          <p:nvSpPr>
            <p:cNvPr id="49" name="矩形: 圆角 48">
              <a:extLst>
                <a:ext uri="{FF2B5EF4-FFF2-40B4-BE49-F238E27FC236}">
                  <a16:creationId xmlns:a16="http://schemas.microsoft.com/office/drawing/2014/main" id="{43627E32-2761-BF5C-C5F0-EA9D171FC468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0" name="直角三角形 49">
              <a:extLst>
                <a:ext uri="{FF2B5EF4-FFF2-40B4-BE49-F238E27FC236}">
                  <a16:creationId xmlns:a16="http://schemas.microsoft.com/office/drawing/2014/main" id="{81C63EE2-9A72-28FF-821E-8C532E1F9F66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36487781-9161-3551-73C1-C7548A82E7DE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27FE59AB-12BB-F126-B5AD-9E2C445D2876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9D6A3865-8D6C-1448-BEBE-B7FBD8F2F9E0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669255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1A78890B-8C57-E168-5312-33265CE96286}"/>
              </a:ext>
            </a:extLst>
          </p:cNvPr>
          <p:cNvSpPr/>
          <p:nvPr/>
        </p:nvSpPr>
        <p:spPr>
          <a:xfrm>
            <a:off x="2533163" y="3045040"/>
            <a:ext cx="4382946" cy="318213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FD24D963-2274-628E-5DE4-6D51E7DF1740}"/>
              </a:ext>
            </a:extLst>
          </p:cNvPr>
          <p:cNvSpPr/>
          <p:nvPr/>
        </p:nvSpPr>
        <p:spPr>
          <a:xfrm>
            <a:off x="7221679" y="3045040"/>
            <a:ext cx="4382946" cy="318213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  <a:alpha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4.1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实验数据</a:t>
            </a:r>
          </a:p>
        </p:txBody>
      </p:sp>
      <p:graphicFrame>
        <p:nvGraphicFramePr>
          <p:cNvPr id="2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FC886E58-5F90-EBAE-32A4-8D3D47D777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6890753"/>
              </p:ext>
            </p:extLst>
          </p:nvPr>
        </p:nvGraphicFramePr>
        <p:xfrm>
          <a:off x="2655702" y="3134008"/>
          <a:ext cx="4137868" cy="30042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5EF2E323-9E5A-FD19-0D84-EC5E391F64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8291096"/>
              </p:ext>
            </p:extLst>
          </p:nvPr>
        </p:nvGraphicFramePr>
        <p:xfrm>
          <a:off x="7344218" y="3134008"/>
          <a:ext cx="4137868" cy="30042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文本框4">
            <a:extLst>
              <a:ext uri="{FF2B5EF4-FFF2-40B4-BE49-F238E27FC236}">
                <a16:creationId xmlns:a16="http://schemas.microsoft.com/office/drawing/2014/main" id="{795F11E1-95EC-CDA6-4070-B2D7CBCDE86E}"/>
              </a:ext>
            </a:extLst>
          </p:cNvPr>
          <p:cNvSpPr/>
          <p:nvPr/>
        </p:nvSpPr>
        <p:spPr>
          <a:xfrm flipH="1">
            <a:off x="2725152" y="1660636"/>
            <a:ext cx="8687486" cy="1064279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defTabSz="685800">
              <a:lnSpc>
                <a:spcPct val="130000"/>
              </a:lnSpc>
              <a:defRPr/>
            </a:pPr>
            <a:r>
              <a:rPr lang="en-US" altLang="zh-CN" sz="1600" kern="0" dirty="0">
                <a:latin typeface="+mn-ea"/>
              </a:rPr>
              <a:t>正文内容，选择模板中的文字然后鼠标右键，粘贴选项里面选择“只保留文字”即可更改为您想替换的文字，直接粘贴可能会改变文字格式。不建议您PPT中使用过多文字，尽量将文字精简，总结后按照一定的逻辑关系进行排列。</a:t>
            </a:r>
            <a:endParaRPr lang="zh-CN" altLang="en-US" sz="1600" kern="0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FD994D1B-2C28-BF04-3F81-BE62B94ACE49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A6BE5A62-FA4D-528E-2144-505E38C8A59F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06F2F4E9-0AE4-5E21-1574-CC7F84B50B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2A4CAF66-E4CA-F2A9-A53E-A2B7C1AE1C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4032F2-8FD2-A475-D189-44BEDEFFB7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87E1FA01-3732-B164-26DF-CF1A6AFC30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EA2D0192-1811-5FA8-B1A5-D8C9C257F7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C5A0C633-1CA5-A5DE-9890-A1991C08F7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D142A60A-316F-D34F-61C5-DD735414CF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DB83051B-153B-DD3D-8706-98AB68807D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99B48BC8-6400-3C53-644B-F0BD0723E5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577CF0F5-42F4-6F01-CD9B-67D8EE116B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F792C2D2-F147-5D3D-F32B-82E216211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98BE5F54-68BE-6493-0D57-B3EB218FFC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DE0A903E-FBEA-C5B0-F703-A7A303631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D3DC1E22-C8C5-4F6A-8A5B-030287AAB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72817A82-0641-045C-9DB9-A6A1BF93F5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765306AC-80FA-7FDC-B7AE-8D7EEF3AB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184755A6-44AB-35FD-29F8-9D01FAF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B747C442-E381-5C0C-B23B-4742E8A835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0BAB8255-25EC-97F3-C0BE-A6BD29B4D2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24">
              <a:extLst>
                <a:ext uri="{FF2B5EF4-FFF2-40B4-BE49-F238E27FC236}">
                  <a16:creationId xmlns:a16="http://schemas.microsoft.com/office/drawing/2014/main" id="{118A28C4-F3A3-FF53-1D6D-A0E0FBFB8C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FFC33EA7-BF43-F8A7-FDA9-7BA08A7C5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26">
              <a:extLst>
                <a:ext uri="{FF2B5EF4-FFF2-40B4-BE49-F238E27FC236}">
                  <a16:creationId xmlns:a16="http://schemas.microsoft.com/office/drawing/2014/main" id="{6D0E2408-D8F2-FB2A-98B2-100B22810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27">
              <a:extLst>
                <a:ext uri="{FF2B5EF4-FFF2-40B4-BE49-F238E27FC236}">
                  <a16:creationId xmlns:a16="http://schemas.microsoft.com/office/drawing/2014/main" id="{46060896-DEC9-98DD-4161-ECE57C9FD2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45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4C7C1D2A-1A1F-C4F7-78D3-06B22E93E0FC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46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BE4B554A-8A7C-19B7-4783-9D722DE5DF85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47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588227B7-248B-E3E4-3665-41056E3264D9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8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7E7C21EE-3468-20B6-F9E0-9AB23A694726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实验数据分析</a:t>
            </a:r>
            <a:endParaRPr lang="en-US" altLang="zh-CN" sz="2000" dirty="0">
              <a:sym typeface="+mn-lt"/>
            </a:endParaRPr>
          </a:p>
        </p:txBody>
      </p:sp>
      <p:sp>
        <p:nvSpPr>
          <p:cNvPr id="49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E018E660-901C-8685-4966-ECA42AC40115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0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777960A5-8592-6DC6-1816-56703E6EA213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B50B948-1864-840B-D53F-CA2689790AD1}"/>
              </a:ext>
            </a:extLst>
          </p:cNvPr>
          <p:cNvGrpSpPr/>
          <p:nvPr/>
        </p:nvGrpSpPr>
        <p:grpSpPr>
          <a:xfrm>
            <a:off x="2152891" y="2466517"/>
            <a:ext cx="133109" cy="618563"/>
            <a:chOff x="2152891" y="392992"/>
            <a:chExt cx="133109" cy="618563"/>
          </a:xfrm>
        </p:grpSpPr>
        <p:sp>
          <p:nvSpPr>
            <p:cNvPr id="52" name="矩形: 圆角 51">
              <a:extLst>
                <a:ext uri="{FF2B5EF4-FFF2-40B4-BE49-F238E27FC236}">
                  <a16:creationId xmlns:a16="http://schemas.microsoft.com/office/drawing/2014/main" id="{BBA18761-3741-2769-752F-5AC9CFB858A5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24079ADF-C1DA-404A-D957-689D33032B7A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29DCDC94-4B3A-8721-C83B-BCA84D3F1F91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32A1F047-B008-0DBA-C1F5-319A5FFF5118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45042E24-1F30-887A-6612-1C9471264081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058316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8">
            <a:extLst>
              <a:ext uri="{FF2B5EF4-FFF2-40B4-BE49-F238E27FC236}">
                <a16:creationId xmlns:a16="http://schemas.microsoft.com/office/drawing/2014/main" id="{4D4040D8-F309-5381-63FE-2430AA7A9331}"/>
              </a:ext>
            </a:extLst>
          </p:cNvPr>
          <p:cNvSpPr txBox="1"/>
          <p:nvPr/>
        </p:nvSpPr>
        <p:spPr>
          <a:xfrm>
            <a:off x="609600" y="98772"/>
            <a:ext cx="11380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ln w="38100">
                  <a:noFill/>
                </a:ln>
                <a:solidFill>
                  <a:srgbClr val="C00000"/>
                </a:solidFill>
              </a:rPr>
              <a:t>导航栏文字快速修改教程</a:t>
            </a:r>
            <a:endParaRPr lang="en-US" altLang="zh-CN" sz="3200" b="1" dirty="0">
              <a:ln w="38100">
                <a:noFill/>
              </a:ln>
              <a:solidFill>
                <a:srgbClr val="C0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C8313AC-4E0B-D4B0-38AA-04E9391B5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3547"/>
            <a:ext cx="12192000" cy="20363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E3BEDF6-7950-E261-1FCA-53B5BF664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719926"/>
            <a:ext cx="12212293" cy="444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501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4.2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实验数据分析</a:t>
            </a:r>
          </a:p>
        </p:txBody>
      </p:sp>
      <p:sp>
        <p:nvSpPr>
          <p:cNvPr id="6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800DA740-6759-5926-8576-3538B23C8B00}"/>
              </a:ext>
            </a:extLst>
          </p:cNvPr>
          <p:cNvSpPr/>
          <p:nvPr/>
        </p:nvSpPr>
        <p:spPr>
          <a:xfrm>
            <a:off x="6598964" y="2944954"/>
            <a:ext cx="5005662" cy="6090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1B3868"/>
              </a:buClr>
            </a:pPr>
            <a:r>
              <a:rPr lang="en-US" altLang="zh-CN" sz="1600" dirty="0">
                <a:latin typeface="+mn-ea"/>
              </a:rPr>
              <a:t>正文内容，选择模板中的文字然后鼠标右键，粘贴选项里面选择“只保留文字”即可更改为您想替换的文字</a:t>
            </a:r>
          </a:p>
        </p:txBody>
      </p:sp>
      <p:sp>
        <p:nvSpPr>
          <p:cNvPr id="7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DADB91FC-C72F-0AA5-73C6-E2149BEE4433}"/>
              </a:ext>
            </a:extLst>
          </p:cNvPr>
          <p:cNvSpPr txBox="1"/>
          <p:nvPr/>
        </p:nvSpPr>
        <p:spPr>
          <a:xfrm>
            <a:off x="7399914" y="2586377"/>
            <a:ext cx="216868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b="1" dirty="0">
                <a:latin typeface="+mj-ea"/>
                <a:ea typeface="+mj-ea"/>
              </a:rPr>
              <a:t>这里添加标题</a:t>
            </a:r>
          </a:p>
        </p:txBody>
      </p:sp>
      <p:sp>
        <p:nvSpPr>
          <p:cNvPr id="8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023D047D-3A3C-64D8-7D7A-CCFA7D0A7286}"/>
              </a:ext>
            </a:extLst>
          </p:cNvPr>
          <p:cNvSpPr txBox="1"/>
          <p:nvPr/>
        </p:nvSpPr>
        <p:spPr>
          <a:xfrm>
            <a:off x="6560942" y="2340156"/>
            <a:ext cx="57066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000" i="1">
                <a:solidFill>
                  <a:schemeClr val="accent1"/>
                </a:solidFill>
              </a:rPr>
              <a:t>01</a:t>
            </a:r>
            <a:endParaRPr lang="zh-CN" altLang="en-US" sz="4000" i="1">
              <a:solidFill>
                <a:schemeClr val="accent1"/>
              </a:solidFill>
            </a:endParaRPr>
          </a:p>
        </p:txBody>
      </p:sp>
      <p:cxnSp>
        <p:nvCxnSpPr>
          <p:cNvPr id="9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269CC4D0-9C9C-C931-98D6-15723BD372E4}"/>
              </a:ext>
            </a:extLst>
          </p:cNvPr>
          <p:cNvCxnSpPr/>
          <p:nvPr/>
        </p:nvCxnSpPr>
        <p:spPr>
          <a:xfrm flipH="1">
            <a:off x="7173493" y="2401148"/>
            <a:ext cx="200093" cy="4404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032A3707-393D-D56E-5517-21DC52322B31}"/>
              </a:ext>
            </a:extLst>
          </p:cNvPr>
          <p:cNvSpPr/>
          <p:nvPr/>
        </p:nvSpPr>
        <p:spPr>
          <a:xfrm>
            <a:off x="6598964" y="4560394"/>
            <a:ext cx="5005662" cy="6090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rgbClr val="1B3868"/>
              </a:buClr>
            </a:pPr>
            <a:r>
              <a:rPr lang="en-US" altLang="zh-CN" sz="1600" dirty="0">
                <a:latin typeface="+mn-ea"/>
              </a:rPr>
              <a:t>正文内容，选择模板中的文字然后鼠标右键，粘贴选项里面选择“只保留文字”即可更改为您想替换的文字</a:t>
            </a:r>
          </a:p>
        </p:txBody>
      </p:sp>
      <p:sp>
        <p:nvSpPr>
          <p:cNvPr id="12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5F3C32AC-7FC2-5464-9182-FB11E35E5124}"/>
              </a:ext>
            </a:extLst>
          </p:cNvPr>
          <p:cNvSpPr txBox="1"/>
          <p:nvPr/>
        </p:nvSpPr>
        <p:spPr>
          <a:xfrm>
            <a:off x="7399914" y="4201817"/>
            <a:ext cx="216868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b="1" dirty="0">
                <a:latin typeface="+mj-ea"/>
                <a:ea typeface="+mj-ea"/>
              </a:rPr>
              <a:t>这里添加标题</a:t>
            </a:r>
          </a:p>
        </p:txBody>
      </p:sp>
      <p:sp>
        <p:nvSpPr>
          <p:cNvPr id="15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936FCC41-A9D6-1D8D-9BC8-DBDB640E27C5}"/>
              </a:ext>
            </a:extLst>
          </p:cNvPr>
          <p:cNvSpPr txBox="1"/>
          <p:nvPr/>
        </p:nvSpPr>
        <p:spPr>
          <a:xfrm>
            <a:off x="6560942" y="3955596"/>
            <a:ext cx="60272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000" i="1" dirty="0">
                <a:solidFill>
                  <a:schemeClr val="accent1"/>
                </a:solidFill>
              </a:rPr>
              <a:t>02</a:t>
            </a:r>
            <a:endParaRPr lang="zh-CN" altLang="en-US" sz="4000" i="1" dirty="0">
              <a:solidFill>
                <a:schemeClr val="accent1"/>
              </a:solidFill>
            </a:endParaRPr>
          </a:p>
        </p:txBody>
      </p:sp>
      <p:cxnSp>
        <p:nvCxnSpPr>
          <p:cNvPr id="24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D1EA6AF6-9FED-4260-4069-01916D8AD8D5}"/>
              </a:ext>
            </a:extLst>
          </p:cNvPr>
          <p:cNvCxnSpPr/>
          <p:nvPr/>
        </p:nvCxnSpPr>
        <p:spPr>
          <a:xfrm flipH="1">
            <a:off x="7173493" y="4016588"/>
            <a:ext cx="200093" cy="4404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owerpoint template design by DAYUPPT正版来源淘宝大宇PPT请勿抄袭搬运！盗版必究！" descr="查看源图像">
            <a:extLst>
              <a:ext uri="{FF2B5EF4-FFF2-40B4-BE49-F238E27FC236}">
                <a16:creationId xmlns:a16="http://schemas.microsoft.com/office/drawing/2014/main" id="{B5AF72C5-FA85-A0F1-22DE-CFD8C9598D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23398" y="1503159"/>
            <a:ext cx="3460147" cy="450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FA576398-9FA1-9CBD-4302-A1B0FCB04C28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2117DBB0-FFD8-7D11-FA44-AB86983EFD62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94CBAE3C-92D1-5F82-F074-6F462ECAA7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44528FE8-1342-C524-D8AB-D15C7D5F10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56604968-5CB2-21A6-E482-694D29B3C7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05A091A4-973D-BC42-3F9A-082EFEC619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CF19B28A-8CCF-5EB5-6BE2-C958D62EA1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220BD4E1-6277-1970-0C7E-2219C097A2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9BA33213-D18D-702D-F56C-4C1A531DF8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66163B07-E6A9-E7A9-A7A3-313009B9C6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1ABC0BA0-7631-9319-2E72-7A3ADF5E19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D4FAF430-268E-6011-E4EC-B59A35916A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15">
              <a:extLst>
                <a:ext uri="{FF2B5EF4-FFF2-40B4-BE49-F238E27FC236}">
                  <a16:creationId xmlns:a16="http://schemas.microsoft.com/office/drawing/2014/main" id="{9B414EC1-D9FF-8CE8-7080-976333088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8107902B-B6AF-AAE1-00D7-C0BC5FAE5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17">
              <a:extLst>
                <a:ext uri="{FF2B5EF4-FFF2-40B4-BE49-F238E27FC236}">
                  <a16:creationId xmlns:a16="http://schemas.microsoft.com/office/drawing/2014/main" id="{B7A3CEC0-8FAA-C4AD-3B4B-2DB9530F0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18">
              <a:extLst>
                <a:ext uri="{FF2B5EF4-FFF2-40B4-BE49-F238E27FC236}">
                  <a16:creationId xmlns:a16="http://schemas.microsoft.com/office/drawing/2014/main" id="{D962E6BA-08EB-E49C-7D1E-0A4CFF330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758FE72B-1D08-74BA-3ED3-82EEE16F8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4DED9AC4-2E70-59D5-E9B0-D387DF9CD7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95BB596F-2346-0F3A-22E6-F356D42317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22">
              <a:extLst>
                <a:ext uri="{FF2B5EF4-FFF2-40B4-BE49-F238E27FC236}">
                  <a16:creationId xmlns:a16="http://schemas.microsoft.com/office/drawing/2014/main" id="{23CB6F80-F81A-6A69-174F-EE6186C0E2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23">
              <a:extLst>
                <a:ext uri="{FF2B5EF4-FFF2-40B4-BE49-F238E27FC236}">
                  <a16:creationId xmlns:a16="http://schemas.microsoft.com/office/drawing/2014/main" id="{1A8721F7-3569-9CEF-D504-2A166F96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24">
              <a:extLst>
                <a:ext uri="{FF2B5EF4-FFF2-40B4-BE49-F238E27FC236}">
                  <a16:creationId xmlns:a16="http://schemas.microsoft.com/office/drawing/2014/main" id="{45939C5E-358E-8B38-2C97-A4B601B36C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4D3158E9-CE7C-9EE2-E4C1-F618A5195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7" name="Freeform 26">
              <a:extLst>
                <a:ext uri="{FF2B5EF4-FFF2-40B4-BE49-F238E27FC236}">
                  <a16:creationId xmlns:a16="http://schemas.microsoft.com/office/drawing/2014/main" id="{7E3B6E17-78F3-599E-FE71-4CC8AFDA0E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8" name="Freeform 27">
              <a:extLst>
                <a:ext uri="{FF2B5EF4-FFF2-40B4-BE49-F238E27FC236}">
                  <a16:creationId xmlns:a16="http://schemas.microsoft.com/office/drawing/2014/main" id="{612BE448-366E-5BBC-A1DF-9F240E1190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49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79ED2654-5D34-5529-2A7C-77F14A01E545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50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FEF12160-1534-7E68-2A4F-EC35597A00DB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51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BA3337DF-D687-B5F1-BB5B-7A610228421B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2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193B521A-E00A-B93B-3E19-8D38769F520E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实验数据分析</a:t>
            </a:r>
            <a:endParaRPr lang="en-US" altLang="zh-CN" sz="2000" dirty="0">
              <a:sym typeface="+mn-lt"/>
            </a:endParaRPr>
          </a:p>
        </p:txBody>
      </p:sp>
      <p:sp>
        <p:nvSpPr>
          <p:cNvPr id="53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D91C3926-5BA6-FA0B-D313-80C3A57C1609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4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ABD634E2-1C72-5EF7-C10D-C7D089A1EB4A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881683DE-6976-4562-463E-2F552E2F4CF3}"/>
              </a:ext>
            </a:extLst>
          </p:cNvPr>
          <p:cNvGrpSpPr/>
          <p:nvPr/>
        </p:nvGrpSpPr>
        <p:grpSpPr>
          <a:xfrm>
            <a:off x="2152891" y="2466517"/>
            <a:ext cx="133109" cy="618563"/>
            <a:chOff x="2152891" y="392992"/>
            <a:chExt cx="133109" cy="618563"/>
          </a:xfrm>
        </p:grpSpPr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1F3FE4CE-5122-09AA-05AF-C969C7F678B9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7" name="直角三角形 56">
              <a:extLst>
                <a:ext uri="{FF2B5EF4-FFF2-40B4-BE49-F238E27FC236}">
                  <a16:creationId xmlns:a16="http://schemas.microsoft.com/office/drawing/2014/main" id="{E7B47C68-915F-D6D5-3D52-6D6CDE21274B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0BC63CC6-FF7D-E316-C670-C25AD15F2AE4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8B846148-6A51-54FC-41E3-4A5A7BDD2BAB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51044C35-5A65-F0FC-E96B-B715BB8A7C17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035831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4.2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实验数据分析</a:t>
            </a:r>
          </a:p>
        </p:txBody>
      </p:sp>
      <p:sp>
        <p:nvSpPr>
          <p:cNvPr id="2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EB886433-9A0F-30DF-D7A3-1078355A620E}"/>
              </a:ext>
            </a:extLst>
          </p:cNvPr>
          <p:cNvSpPr/>
          <p:nvPr/>
        </p:nvSpPr>
        <p:spPr>
          <a:xfrm>
            <a:off x="7220620" y="4053932"/>
            <a:ext cx="4384005" cy="2254271"/>
          </a:xfrm>
          <a:prstGeom prst="roundRect">
            <a:avLst>
              <a:gd name="adj" fmla="val 0"/>
            </a:avLst>
          </a:prstGeom>
          <a:solidFill>
            <a:schemeClr val="accent2">
              <a:alpha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22B69E2F-23AF-B10C-9030-893FAAE0DE6E}"/>
              </a:ext>
            </a:extLst>
          </p:cNvPr>
          <p:cNvSpPr/>
          <p:nvPr/>
        </p:nvSpPr>
        <p:spPr>
          <a:xfrm>
            <a:off x="7220620" y="1388961"/>
            <a:ext cx="4384005" cy="2290559"/>
          </a:xfrm>
          <a:prstGeom prst="roundRect">
            <a:avLst>
              <a:gd name="adj" fmla="val 0"/>
            </a:avLst>
          </a:prstGeom>
          <a:solidFill>
            <a:schemeClr val="accent2">
              <a:alpha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BB43DC11-8DDC-8FFA-4C66-521D4B871735}"/>
              </a:ext>
            </a:extLst>
          </p:cNvPr>
          <p:cNvSpPr txBox="1"/>
          <p:nvPr/>
        </p:nvSpPr>
        <p:spPr>
          <a:xfrm>
            <a:off x="8442274" y="4219647"/>
            <a:ext cx="1940697" cy="48274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ctr">
            <a:noAutofit/>
          </a:bodyPr>
          <a:lstStyle/>
          <a:p>
            <a:pPr algn="ctr" eaLnBrk="0" hangingPunct="0"/>
            <a:r>
              <a:rPr lang="zh-CN" altLang="en-US" sz="2000" b="1" dirty="0">
                <a:latin typeface="微软雅黑" panose="020B0503020204020204" charset="-122"/>
                <a:ea typeface="微软雅黑" panose="020B0503020204020204" charset="-122"/>
              </a:rPr>
              <a:t>输入标题文字</a:t>
            </a:r>
            <a:endParaRPr lang="en-US" altLang="zh-CN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B57E8422-2AD0-88CA-5410-2709595D4B87}"/>
              </a:ext>
            </a:extLst>
          </p:cNvPr>
          <p:cNvSpPr txBox="1"/>
          <p:nvPr/>
        </p:nvSpPr>
        <p:spPr>
          <a:xfrm>
            <a:off x="7314704" y="4564236"/>
            <a:ext cx="4195838" cy="163681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35719" tIns="35719" rIns="35719" bIns="35719" anchor="ctr">
            <a:spAutoFit/>
          </a:bodyPr>
          <a:lstStyle/>
          <a:p>
            <a:pPr algn="ctr" eaLnBrk="0" hangingPunct="0">
              <a:lnSpc>
                <a:spcPct val="130000"/>
              </a:lnSpc>
            </a:pPr>
            <a:r>
              <a:rPr lang="en-US" altLang="zh-CN" dirty="0">
                <a:latin typeface="+mn-ea"/>
              </a:rPr>
              <a:t>正文内容，选择模板中的文字然后鼠标右键，粘贴选项里面选择“只保留文字”即可更改为您想替换的文字，直接粘贴可能会改变文字格式</a:t>
            </a:r>
          </a:p>
        </p:txBody>
      </p:sp>
      <p:sp>
        <p:nvSpPr>
          <p:cNvPr id="7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EAE08EA5-8134-B8A7-A1DE-E06BC348F1EF}"/>
              </a:ext>
            </a:extLst>
          </p:cNvPr>
          <p:cNvSpPr txBox="1"/>
          <p:nvPr/>
        </p:nvSpPr>
        <p:spPr>
          <a:xfrm>
            <a:off x="8442274" y="1556291"/>
            <a:ext cx="1940697" cy="48274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ctr">
            <a:noAutofit/>
          </a:bodyPr>
          <a:lstStyle/>
          <a:p>
            <a:pPr algn="ctr" eaLnBrk="0" hangingPunct="0"/>
            <a:r>
              <a:rPr lang="zh-CN" altLang="en-US" sz="2000" b="1" dirty="0">
                <a:latin typeface="微软雅黑" panose="020B0503020204020204" charset="-122"/>
                <a:ea typeface="微软雅黑" panose="020B0503020204020204" charset="-122"/>
              </a:rPr>
              <a:t>输入标题文字</a:t>
            </a:r>
            <a:endParaRPr lang="en-US" altLang="zh-CN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powerpoint template design by DAYUPPT正版来源淘宝大宇PPT请勿抄袭搬运！盗版必究！">
            <a:extLst>
              <a:ext uri="{FF2B5EF4-FFF2-40B4-BE49-F238E27FC236}">
                <a16:creationId xmlns:a16="http://schemas.microsoft.com/office/drawing/2014/main" id="{C02DA6BC-136D-9E1B-0C6C-BA78F8C130F8}"/>
              </a:ext>
            </a:extLst>
          </p:cNvPr>
          <p:cNvSpPr txBox="1"/>
          <p:nvPr/>
        </p:nvSpPr>
        <p:spPr>
          <a:xfrm>
            <a:off x="7314703" y="1930703"/>
            <a:ext cx="4195840" cy="163681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35719" tIns="35719" rIns="35719" bIns="35719" anchor="ctr">
            <a:spAutoFit/>
          </a:bodyPr>
          <a:lstStyle/>
          <a:p>
            <a:pPr algn="ctr" eaLnBrk="0" hangingPunct="0">
              <a:lnSpc>
                <a:spcPct val="130000"/>
              </a:lnSpc>
            </a:pPr>
            <a:r>
              <a:rPr lang="en-US" altLang="zh-CN" dirty="0">
                <a:latin typeface="+mn-ea"/>
              </a:rPr>
              <a:t>正文内容，选择模板中的文字然后鼠标右键，粘贴选项里面选择“只保留文字”即可更改为您想替换的文字，直接粘贴可能会改变文字格式</a:t>
            </a:r>
          </a:p>
        </p:txBody>
      </p:sp>
      <p:pic>
        <p:nvPicPr>
          <p:cNvPr id="9" name="powerpoint template design by DAYUPPT正版来源淘宝大宇PPT请勿抄袭搬运！盗版必究！" descr="查看源图像">
            <a:extLst>
              <a:ext uri="{FF2B5EF4-FFF2-40B4-BE49-F238E27FC236}">
                <a16:creationId xmlns:a16="http://schemas.microsoft.com/office/drawing/2014/main" id="{C0FB3ABF-4E75-5024-BA0D-740133500004}"/>
              </a:ext>
            </a:extLst>
          </p:cNvPr>
          <p:cNvPicPr>
            <a:picLocks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32063" y="1388961"/>
            <a:ext cx="4688557" cy="5011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D1D61F75-D09B-542E-B250-865D72A70039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C01B5321-A518-47B2-3707-587E6B1812F5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8FF11AE5-5F3F-29F0-08CD-B3F74798AF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8FFDBC42-92BD-AF96-1101-BE823CDE3E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B75CF448-DB55-0284-68B2-145AE4C2D1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C42631C5-A466-3E3F-E67F-2E93FC8D7F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0C4BEFDC-FEE5-7099-1A12-5AE9A32BB4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0A3626B3-A9F1-87F8-79DA-771D195F37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F24C66AF-148D-C388-B1C2-62970E1F4F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40859F1F-4EF4-B16D-42BB-F78A86644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045CA000-C6F6-7AD1-E520-B71206DB0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55E9E261-8826-89BE-3ED4-86114F0199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EE4269BF-74C9-EDC8-A69C-E4C39AF762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08D512B8-ABAB-6317-5A99-5790DE821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47B9C0C7-D13E-1A63-7BE4-E856041B4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80F4ABFB-F6EE-1BE0-5E4F-51FDA1ADF7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84C6979E-E512-5756-55CB-DEC24EA0F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7CBB3704-5D1C-8873-CDA8-E7757095BC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25ECF2F7-854D-6590-4B03-08852A0B6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8EC71FCA-5ABF-2CBC-304E-85AC95DDAE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2" name="Freeform 23">
              <a:extLst>
                <a:ext uri="{FF2B5EF4-FFF2-40B4-BE49-F238E27FC236}">
                  <a16:creationId xmlns:a16="http://schemas.microsoft.com/office/drawing/2014/main" id="{EED0181C-9C95-F4A1-BE70-A154C69C0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22A14EEB-67BB-F477-42DC-C8A8F968F3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1BC2C6BB-76D4-30D1-B298-1CE1FAB9F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26">
              <a:extLst>
                <a:ext uri="{FF2B5EF4-FFF2-40B4-BE49-F238E27FC236}">
                  <a16:creationId xmlns:a16="http://schemas.microsoft.com/office/drawing/2014/main" id="{2AADA024-0FB3-A06A-14FB-F5372F556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27">
              <a:extLst>
                <a:ext uri="{FF2B5EF4-FFF2-40B4-BE49-F238E27FC236}">
                  <a16:creationId xmlns:a16="http://schemas.microsoft.com/office/drawing/2014/main" id="{03DB8888-2652-FB01-EF50-D76998FB69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47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D7D034F6-8E9B-3C95-2035-AE38C3A5EDD8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48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91D16EC3-1FEE-3C43-A280-EA64D03DFC48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49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536ADB93-35B7-DA37-4282-A7F63EEE8AF8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2749D4D0-5896-3849-A42A-D1662D735274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实验数据分析</a:t>
            </a:r>
            <a:endParaRPr lang="en-US" altLang="zh-CN" sz="2000" dirty="0">
              <a:sym typeface="+mn-lt"/>
            </a:endParaRPr>
          </a:p>
        </p:txBody>
      </p:sp>
      <p:sp>
        <p:nvSpPr>
          <p:cNvPr id="51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E8A3B73A-AB1C-32F2-FBD4-BAF1E349960D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2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2BEF6D0B-A248-128E-B54C-8811AFF7E946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4EBA81B7-17B7-4ED4-8CD8-0974E1DD9182}"/>
              </a:ext>
            </a:extLst>
          </p:cNvPr>
          <p:cNvGrpSpPr/>
          <p:nvPr/>
        </p:nvGrpSpPr>
        <p:grpSpPr>
          <a:xfrm>
            <a:off x="2152891" y="2466517"/>
            <a:ext cx="133109" cy="618563"/>
            <a:chOff x="2152891" y="392992"/>
            <a:chExt cx="133109" cy="618563"/>
          </a:xfrm>
        </p:grpSpPr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2646BA85-F25F-C7A9-E4D0-13F722797AF7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D26A467-F66E-2DCB-BD76-3C375AD6DDAD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299CA7B-3890-28EC-256E-EA9704762226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46683C8A-8442-2431-0375-85C6A3939358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67E2C8A9-5B23-6C55-4E55-426857B05C36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291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owerpoint template design by DAJU_PPT正版来源小红书大橘PPT微信DAJU_PPT请勿抄袭搬运！盗版必究！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>
                <a:sym typeface="+mn-lt"/>
              </a:rPr>
              <a:t>结论及讨论</a:t>
            </a:r>
          </a:p>
        </p:txBody>
      </p:sp>
      <p:sp>
        <p:nvSpPr>
          <p:cNvPr id="16" name="powerpoint template design by DAJU_PPT正版来源小红书大橘PPT微信DAJU_PPT请勿抄袭搬运！盗版必究！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ym typeface="+mn-lt"/>
              </a:rPr>
              <a:t>05</a:t>
            </a:r>
            <a:endParaRPr lang="zh-CN" altLang="en-US" dirty="0">
              <a:sym typeface="+mn-lt"/>
            </a:endParaRPr>
          </a:p>
        </p:txBody>
      </p:sp>
      <p:sp>
        <p:nvSpPr>
          <p:cNvPr id="5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33AF4A34-3E06-43CE-A1E8-13B053B168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PART FIVE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368523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5.1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 文献结论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6027E740-BC4C-7E80-CB5F-7B24FF87C3C1}"/>
              </a:ext>
            </a:extLst>
          </p:cNvPr>
          <p:cNvGrpSpPr/>
          <p:nvPr/>
        </p:nvGrpSpPr>
        <p:grpSpPr>
          <a:xfrm>
            <a:off x="2533163" y="1428241"/>
            <a:ext cx="9071462" cy="4856812"/>
            <a:chOff x="609600" y="1717608"/>
            <a:chExt cx="10972800" cy="5874778"/>
          </a:xfrm>
        </p:grpSpPr>
        <p:sp>
          <p:nvSpPr>
            <p:cNvPr id="6" name="powerpoint template design by DAYUPPT正版来源淘宝大宇PPT请勿抄袭搬运！盗版必究！">
              <a:extLst>
                <a:ext uri="{FF2B5EF4-FFF2-40B4-BE49-F238E27FC236}">
                  <a16:creationId xmlns:a16="http://schemas.microsoft.com/office/drawing/2014/main" id="{F7B0A917-8160-2EA2-8DA2-90FD0CA21FEF}"/>
                </a:ext>
              </a:extLst>
            </p:cNvPr>
            <p:cNvSpPr/>
            <p:nvPr/>
          </p:nvSpPr>
          <p:spPr>
            <a:xfrm>
              <a:off x="609600" y="2113280"/>
              <a:ext cx="3524297" cy="5479106"/>
            </a:xfrm>
            <a:prstGeom prst="rect">
              <a:avLst/>
            </a:prstGeom>
            <a:solidFill>
              <a:schemeClr val="accent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altLang="zh-CN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powerpoint template design by DAYUPPT正版来源淘宝大宇PPT请勿抄袭搬运！盗版必究！">
              <a:extLst>
                <a:ext uri="{FF2B5EF4-FFF2-40B4-BE49-F238E27FC236}">
                  <a16:creationId xmlns:a16="http://schemas.microsoft.com/office/drawing/2014/main" id="{0CA67C5C-E1BD-8F58-4BEA-B0ACC527E495}"/>
                </a:ext>
              </a:extLst>
            </p:cNvPr>
            <p:cNvSpPr/>
            <p:nvPr/>
          </p:nvSpPr>
          <p:spPr>
            <a:xfrm>
              <a:off x="609600" y="1717608"/>
              <a:ext cx="3524297" cy="61685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sz="2000" b="1" dirty="0" err="1">
                  <a:solidFill>
                    <a:schemeClr val="bg1"/>
                  </a:solidFill>
                  <a:latin typeface="+mj-ea"/>
                  <a:ea typeface="+mj-ea"/>
                </a:rPr>
                <a:t>输入标题文字</a:t>
              </a:r>
              <a:endParaRPr lang="en-US" altLang="zh-CN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6" name="powerpoint template design by DAYUPPT正版来源淘宝大宇PPT请勿抄袭搬运！盗版必究！">
              <a:extLst>
                <a:ext uri="{FF2B5EF4-FFF2-40B4-BE49-F238E27FC236}">
                  <a16:creationId xmlns:a16="http://schemas.microsoft.com/office/drawing/2014/main" id="{A707283E-9F99-ADBA-58B4-DB6C2C555AD0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892701" y="2745387"/>
              <a:ext cx="2958095" cy="4424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0" indent="-285750" defTabSz="6858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kern="0" dirty="0">
                  <a:latin typeface="+mn-ea"/>
                </a:rPr>
                <a:t>正文内容，选择模板中的文字然后鼠标右键，粘贴选项里面选择“只保留文字”</a:t>
              </a:r>
            </a:p>
            <a:p>
              <a:pPr marL="285750" indent="-285750" defTabSz="6858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kern="0" dirty="0">
                  <a:latin typeface="+mn-ea"/>
                </a:rPr>
                <a:t>正文内容，选择模板中的文字然后鼠标右键，粘贴选项里面选择“只保留文字”</a:t>
              </a:r>
              <a:endParaRPr lang="zh-CN" altLang="en-US" kern="0" dirty="0">
                <a:latin typeface="+mn-ea"/>
              </a:endParaRPr>
            </a:p>
          </p:txBody>
        </p:sp>
        <p:sp>
          <p:nvSpPr>
            <p:cNvPr id="27" name="powerpoint template design by DAYUPPT正版来源淘宝大宇PPT请勿抄袭搬运！盗版必究！">
              <a:extLst>
                <a:ext uri="{FF2B5EF4-FFF2-40B4-BE49-F238E27FC236}">
                  <a16:creationId xmlns:a16="http://schemas.microsoft.com/office/drawing/2014/main" id="{BA33F7F6-A1EA-D11B-2F9D-3D19C4FD1098}"/>
                </a:ext>
              </a:extLst>
            </p:cNvPr>
            <p:cNvSpPr/>
            <p:nvPr/>
          </p:nvSpPr>
          <p:spPr>
            <a:xfrm>
              <a:off x="4333852" y="2113280"/>
              <a:ext cx="3524297" cy="5479106"/>
            </a:xfrm>
            <a:prstGeom prst="rect">
              <a:avLst/>
            </a:prstGeom>
            <a:solidFill>
              <a:schemeClr val="accent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altLang="zh-CN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8" name="powerpoint template design by DAYUPPT正版来源淘宝大宇PPT请勿抄袭搬运！盗版必究！">
              <a:extLst>
                <a:ext uri="{FF2B5EF4-FFF2-40B4-BE49-F238E27FC236}">
                  <a16:creationId xmlns:a16="http://schemas.microsoft.com/office/drawing/2014/main" id="{7911B6A3-032B-8C12-049E-5688D7097187}"/>
                </a:ext>
              </a:extLst>
            </p:cNvPr>
            <p:cNvSpPr/>
            <p:nvPr/>
          </p:nvSpPr>
          <p:spPr>
            <a:xfrm>
              <a:off x="4333851" y="1717608"/>
              <a:ext cx="3524297" cy="61685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sz="2000" b="1" dirty="0" err="1">
                  <a:solidFill>
                    <a:schemeClr val="bg1"/>
                  </a:solidFill>
                  <a:latin typeface="+mj-ea"/>
                  <a:ea typeface="+mj-ea"/>
                </a:rPr>
                <a:t>输入标题文字</a:t>
              </a:r>
              <a:endParaRPr lang="en-US" altLang="zh-CN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9" name="powerpoint template design by DAYUPPT正版来源淘宝大宇PPT请勿抄袭搬运！盗版必究！">
              <a:extLst>
                <a:ext uri="{FF2B5EF4-FFF2-40B4-BE49-F238E27FC236}">
                  <a16:creationId xmlns:a16="http://schemas.microsoft.com/office/drawing/2014/main" id="{12E22F97-A681-8715-B752-0552DB4F159A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4616953" y="2745387"/>
              <a:ext cx="2958095" cy="4424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0" indent="-285750" defTabSz="6858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kern="0" dirty="0">
                  <a:latin typeface="+mn-ea"/>
                </a:rPr>
                <a:t>正文内容，选择模板中的文字然后鼠标右键，粘贴选项里面选择“只保留文字”</a:t>
              </a:r>
            </a:p>
            <a:p>
              <a:pPr marL="285750" indent="-285750" defTabSz="6858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kern="0" dirty="0">
                  <a:latin typeface="+mn-ea"/>
                </a:rPr>
                <a:t>正文内容，选择模板中的文字然后鼠标右键，粘贴选项里面选择“只保留文字”</a:t>
              </a:r>
              <a:endParaRPr lang="zh-CN" altLang="en-US" kern="0" dirty="0">
                <a:latin typeface="+mn-ea"/>
              </a:endParaRPr>
            </a:p>
          </p:txBody>
        </p:sp>
        <p:sp>
          <p:nvSpPr>
            <p:cNvPr id="30" name="powerpoint template design by DAYUPPT正版来源淘宝大宇PPT请勿抄袭搬运！盗版必究！">
              <a:extLst>
                <a:ext uri="{FF2B5EF4-FFF2-40B4-BE49-F238E27FC236}">
                  <a16:creationId xmlns:a16="http://schemas.microsoft.com/office/drawing/2014/main" id="{1E0FE3FF-5634-5A5F-CE71-96CCC8CD4BE2}"/>
                </a:ext>
              </a:extLst>
            </p:cNvPr>
            <p:cNvSpPr/>
            <p:nvPr/>
          </p:nvSpPr>
          <p:spPr>
            <a:xfrm>
              <a:off x="8058103" y="2113280"/>
              <a:ext cx="3524297" cy="5479106"/>
            </a:xfrm>
            <a:prstGeom prst="rect">
              <a:avLst/>
            </a:prstGeom>
            <a:solidFill>
              <a:schemeClr val="accent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altLang="zh-CN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1" name="powerpoint template design by DAYUPPT正版来源淘宝大宇PPT请勿抄袭搬运！盗版必究！">
              <a:extLst>
                <a:ext uri="{FF2B5EF4-FFF2-40B4-BE49-F238E27FC236}">
                  <a16:creationId xmlns:a16="http://schemas.microsoft.com/office/drawing/2014/main" id="{46C99FE0-F45B-65E1-C444-DE677D46E9E0}"/>
                </a:ext>
              </a:extLst>
            </p:cNvPr>
            <p:cNvSpPr/>
            <p:nvPr/>
          </p:nvSpPr>
          <p:spPr>
            <a:xfrm>
              <a:off x="8058103" y="1717608"/>
              <a:ext cx="3524297" cy="61685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sz="2000" b="1" dirty="0" err="1">
                  <a:solidFill>
                    <a:schemeClr val="bg1"/>
                  </a:solidFill>
                  <a:latin typeface="+mj-ea"/>
                  <a:ea typeface="+mj-ea"/>
                </a:rPr>
                <a:t>输入标题文字</a:t>
              </a:r>
              <a:endParaRPr lang="en-US" altLang="zh-CN" sz="20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powerpoint template design by DAYUPPT正版来源淘宝大宇PPT请勿抄袭搬运！盗版必究！">
              <a:extLst>
                <a:ext uri="{FF2B5EF4-FFF2-40B4-BE49-F238E27FC236}">
                  <a16:creationId xmlns:a16="http://schemas.microsoft.com/office/drawing/2014/main" id="{9CDE3327-70CA-FBE8-F205-6BD6BC3B328C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8341204" y="2745387"/>
              <a:ext cx="2958095" cy="4424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0" indent="-285750" defTabSz="6858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kern="0" dirty="0">
                  <a:latin typeface="+mn-ea"/>
                </a:rPr>
                <a:t>正文内容，选择模板中的文字然后鼠标右键，粘贴选项里面选择“只保留文字”</a:t>
              </a:r>
            </a:p>
            <a:p>
              <a:pPr marL="285750" indent="-285750" defTabSz="68580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US" altLang="zh-CN" kern="0" dirty="0">
                  <a:latin typeface="+mn-ea"/>
                </a:rPr>
                <a:t>正文内容，选择模板中的文字然后鼠标右键，粘贴选项里面选择“只保留文字”</a:t>
              </a:r>
              <a:endParaRPr lang="zh-CN" altLang="en-US" kern="0" dirty="0">
                <a:latin typeface="+mn-ea"/>
              </a:endParaRPr>
            </a:p>
          </p:txBody>
        </p:sp>
      </p:grp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5588E4CF-3016-2F78-B5E3-1D7DA2F643CC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E8EBCFC-BC50-CED7-A1C0-9E5B3B6C106A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DC60548F-E7F0-AD84-450E-0030E10DE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062A2FD-7DF3-B6D7-A130-FC6140D44B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FF7D96FB-5116-E719-E5B2-142159A5C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A5F56713-8CB9-F41F-668E-559C017BF9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2E4DA9C3-42F3-765D-C655-CEADA1D1E5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E0F1535-FFA7-6B3C-B01F-4026023A71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49685D6A-D603-AD0C-7EB6-4DAE529D5F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2274FAEE-EB39-365C-6E22-B5A6819BDA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13">
              <a:extLst>
                <a:ext uri="{FF2B5EF4-FFF2-40B4-BE49-F238E27FC236}">
                  <a16:creationId xmlns:a16="http://schemas.microsoft.com/office/drawing/2014/main" id="{E6A96BC5-32CB-3069-E947-ADD20126D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4A86AA76-7E59-BB9C-92FE-B1E63019E1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15">
              <a:extLst>
                <a:ext uri="{FF2B5EF4-FFF2-40B4-BE49-F238E27FC236}">
                  <a16:creationId xmlns:a16="http://schemas.microsoft.com/office/drawing/2014/main" id="{6F930CC0-560C-16D3-6166-E439A67A5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F6C7CF45-B5A1-AAF5-8DD1-A5A74999D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17">
              <a:extLst>
                <a:ext uri="{FF2B5EF4-FFF2-40B4-BE49-F238E27FC236}">
                  <a16:creationId xmlns:a16="http://schemas.microsoft.com/office/drawing/2014/main" id="{9B59A875-02E7-592E-4934-8F09AA5837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18">
              <a:extLst>
                <a:ext uri="{FF2B5EF4-FFF2-40B4-BE49-F238E27FC236}">
                  <a16:creationId xmlns:a16="http://schemas.microsoft.com/office/drawing/2014/main" id="{791FE66B-5CFD-9421-FACF-AD68D5AC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19">
              <a:extLst>
                <a:ext uri="{FF2B5EF4-FFF2-40B4-BE49-F238E27FC236}">
                  <a16:creationId xmlns:a16="http://schemas.microsoft.com/office/drawing/2014/main" id="{0543D57A-1ACB-2894-C420-5DDA2D925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2" name="Freeform 20">
              <a:extLst>
                <a:ext uri="{FF2B5EF4-FFF2-40B4-BE49-F238E27FC236}">
                  <a16:creationId xmlns:a16="http://schemas.microsoft.com/office/drawing/2014/main" id="{953A4366-4E22-B2C4-97CE-5F6FBF3EC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16786F3F-41D0-5EF7-DCDE-DABB5693D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22">
              <a:extLst>
                <a:ext uri="{FF2B5EF4-FFF2-40B4-BE49-F238E27FC236}">
                  <a16:creationId xmlns:a16="http://schemas.microsoft.com/office/drawing/2014/main" id="{FB482532-FE89-3E8F-8F23-F13DBCE967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23">
              <a:extLst>
                <a:ext uri="{FF2B5EF4-FFF2-40B4-BE49-F238E27FC236}">
                  <a16:creationId xmlns:a16="http://schemas.microsoft.com/office/drawing/2014/main" id="{3193E99D-48F2-C77B-62D8-59756A6DA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24">
              <a:extLst>
                <a:ext uri="{FF2B5EF4-FFF2-40B4-BE49-F238E27FC236}">
                  <a16:creationId xmlns:a16="http://schemas.microsoft.com/office/drawing/2014/main" id="{5AED40C8-3032-F31B-633D-F181645F9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7" name="Freeform 25">
              <a:extLst>
                <a:ext uri="{FF2B5EF4-FFF2-40B4-BE49-F238E27FC236}">
                  <a16:creationId xmlns:a16="http://schemas.microsoft.com/office/drawing/2014/main" id="{648D2940-C3E6-0B96-05FA-6215D4B10E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8" name="Freeform 26">
              <a:extLst>
                <a:ext uri="{FF2B5EF4-FFF2-40B4-BE49-F238E27FC236}">
                  <a16:creationId xmlns:a16="http://schemas.microsoft.com/office/drawing/2014/main" id="{CD47818D-187A-E92E-FC1A-EABEA3469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9" name="Freeform 27">
              <a:extLst>
                <a:ext uri="{FF2B5EF4-FFF2-40B4-BE49-F238E27FC236}">
                  <a16:creationId xmlns:a16="http://schemas.microsoft.com/office/drawing/2014/main" id="{46CFE500-78A8-B8B1-53E5-1D7545268E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50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DF99B10E-BFC2-4DCF-700A-B3794BA82D75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51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F89D91E9-F9A8-E950-57EB-D03727E5C31D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52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3D2E7AB5-032B-E2A1-4D18-86ACCEB5DB4D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3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62C8A4C4-3B5F-0CF3-04E3-40ABD845C28C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4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6A51E1B1-5F93-89AB-24F1-09A656352D81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结论及讨论</a:t>
            </a:r>
          </a:p>
        </p:txBody>
      </p:sp>
      <p:sp>
        <p:nvSpPr>
          <p:cNvPr id="55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2452ED05-41BE-74EE-19D0-DF35E217A748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F5122601-38B5-2FFA-F8CA-1BC5EEBABAFF}"/>
              </a:ext>
            </a:extLst>
          </p:cNvPr>
          <p:cNvGrpSpPr/>
          <p:nvPr/>
        </p:nvGrpSpPr>
        <p:grpSpPr>
          <a:xfrm>
            <a:off x="2152891" y="3157692"/>
            <a:ext cx="133109" cy="618563"/>
            <a:chOff x="2152891" y="392992"/>
            <a:chExt cx="133109" cy="618563"/>
          </a:xfrm>
        </p:grpSpPr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687DA948-AFEF-151C-E694-64878B71C34D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8" name="直角三角形 57">
              <a:extLst>
                <a:ext uri="{FF2B5EF4-FFF2-40B4-BE49-F238E27FC236}">
                  <a16:creationId xmlns:a16="http://schemas.microsoft.com/office/drawing/2014/main" id="{7DD8E973-B0BC-2D08-659D-B23E7189B80D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03D33926-6856-2CE8-C6B2-4DB9F7D8E05D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87C7EB7D-0111-DADD-5551-5798595A0D6F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855E5AA9-313D-D46A-FF1A-04C07F9C2B4C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693292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5.1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 文献结论</a:t>
            </a:r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2157E030-6634-4C41-8E03-56678CB1E836}"/>
              </a:ext>
            </a:extLst>
          </p:cNvPr>
          <p:cNvGrpSpPr/>
          <p:nvPr/>
        </p:nvGrpSpPr>
        <p:grpSpPr>
          <a:xfrm>
            <a:off x="7577014" y="1510356"/>
            <a:ext cx="4260850" cy="4346575"/>
            <a:chOff x="6802413" y="1624299"/>
            <a:chExt cx="4260850" cy="4346575"/>
          </a:xfrm>
        </p:grpSpPr>
        <p:sp>
          <p:nvSpPr>
            <p:cNvPr id="63" name="AutoShape 2">
              <a:extLst>
                <a:ext uri="{FF2B5EF4-FFF2-40B4-BE49-F238E27FC236}">
                  <a16:creationId xmlns:a16="http://schemas.microsoft.com/office/drawing/2014/main" id="{FD0C9BAC-8B8D-4E13-875C-C95E6776B7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6700" y="3756312"/>
              <a:ext cx="4232275" cy="17351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9632"/>
                  </a:moveTo>
                  <a:lnTo>
                    <a:pt x="10770" y="0"/>
                  </a:lnTo>
                  <a:lnTo>
                    <a:pt x="21600" y="9632"/>
                  </a:lnTo>
                  <a:lnTo>
                    <a:pt x="10794" y="21600"/>
                  </a:lnTo>
                  <a:lnTo>
                    <a:pt x="0" y="9632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64" name="AutoShape 3">
              <a:extLst>
                <a:ext uri="{FF2B5EF4-FFF2-40B4-BE49-F238E27FC236}">
                  <a16:creationId xmlns:a16="http://schemas.microsoft.com/office/drawing/2014/main" id="{FE2E8731-FBB9-4B36-A06F-510D0CFB3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2413" y="4543712"/>
              <a:ext cx="2120900" cy="14271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6065"/>
                  </a:moveTo>
                  <a:lnTo>
                    <a:pt x="0" y="0"/>
                  </a:lnTo>
                  <a:lnTo>
                    <a:pt x="21600" y="14542"/>
                  </a:lnTo>
                  <a:lnTo>
                    <a:pt x="21600" y="21600"/>
                  </a:lnTo>
                  <a:lnTo>
                    <a:pt x="0" y="606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lIns="45720" rIns="45720" anchor="ctr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65" name="AutoShape 4">
              <a:extLst>
                <a:ext uri="{FF2B5EF4-FFF2-40B4-BE49-F238E27FC236}">
                  <a16:creationId xmlns:a16="http://schemas.microsoft.com/office/drawing/2014/main" id="{ADFF0BFF-F5A2-412D-9235-F30E84C14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3950" y="4543712"/>
              <a:ext cx="2119313" cy="14271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4542"/>
                  </a:moveTo>
                  <a:lnTo>
                    <a:pt x="21600" y="0"/>
                  </a:lnTo>
                  <a:lnTo>
                    <a:pt x="21600" y="6065"/>
                  </a:lnTo>
                  <a:lnTo>
                    <a:pt x="0" y="21600"/>
                  </a:lnTo>
                  <a:lnTo>
                    <a:pt x="0" y="145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lIns="45720" rIns="45720" anchor="ctr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66" name="AutoShape 5">
              <a:extLst>
                <a:ext uri="{FF2B5EF4-FFF2-40B4-BE49-F238E27FC236}">
                  <a16:creationId xmlns:a16="http://schemas.microsoft.com/office/drawing/2014/main" id="{3AB56C76-9D9D-4708-AF98-6ED7FA5B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50" y="3010187"/>
              <a:ext cx="3573463" cy="14732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9665"/>
                  </a:moveTo>
                  <a:lnTo>
                    <a:pt x="10772" y="0"/>
                  </a:lnTo>
                  <a:lnTo>
                    <a:pt x="21600" y="9734"/>
                  </a:lnTo>
                  <a:lnTo>
                    <a:pt x="10828" y="21600"/>
                  </a:lnTo>
                  <a:lnTo>
                    <a:pt x="0" y="9665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67" name="AutoShape 6">
              <a:extLst>
                <a:ext uri="{FF2B5EF4-FFF2-40B4-BE49-F238E27FC236}">
                  <a16:creationId xmlns:a16="http://schemas.microsoft.com/office/drawing/2014/main" id="{B352DC7A-A43B-40AF-A0DD-F68160558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9325" y="2311687"/>
              <a:ext cx="2835275" cy="1165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9474"/>
                  </a:moveTo>
                  <a:lnTo>
                    <a:pt x="10845" y="0"/>
                  </a:lnTo>
                  <a:lnTo>
                    <a:pt x="21600" y="9779"/>
                  </a:lnTo>
                  <a:lnTo>
                    <a:pt x="10916" y="21600"/>
                  </a:lnTo>
                  <a:lnTo>
                    <a:pt x="0" y="9474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68" name="AutoShape 7">
              <a:extLst>
                <a:ext uri="{FF2B5EF4-FFF2-40B4-BE49-F238E27FC236}">
                  <a16:creationId xmlns:a16="http://schemas.microsoft.com/office/drawing/2014/main" id="{6CBB8107-E023-46B8-8FC0-85B5D669E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6200" y="1624299"/>
              <a:ext cx="2079625" cy="844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9540"/>
                  </a:moveTo>
                  <a:lnTo>
                    <a:pt x="10885" y="0"/>
                  </a:lnTo>
                  <a:lnTo>
                    <a:pt x="21600" y="9420"/>
                  </a:lnTo>
                  <a:lnTo>
                    <a:pt x="10763" y="21600"/>
                  </a:lnTo>
                  <a:lnTo>
                    <a:pt x="0" y="9540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endParaRPr lang="zh-CN" altLang="zh-CN"/>
            </a:p>
          </p:txBody>
        </p:sp>
        <p:sp>
          <p:nvSpPr>
            <p:cNvPr id="69" name="AutoShape 8">
              <a:extLst>
                <a:ext uri="{FF2B5EF4-FFF2-40B4-BE49-F238E27FC236}">
                  <a16:creationId xmlns:a16="http://schemas.microsoft.com/office/drawing/2014/main" id="{8CAA1627-F9B0-46CC-97D0-F2DE1399B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6263" y="3683287"/>
              <a:ext cx="1797050" cy="12795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6923"/>
                  </a:moveTo>
                  <a:lnTo>
                    <a:pt x="0" y="0"/>
                  </a:lnTo>
                  <a:lnTo>
                    <a:pt x="21600" y="13767"/>
                  </a:lnTo>
                  <a:lnTo>
                    <a:pt x="21600" y="21600"/>
                  </a:lnTo>
                  <a:lnTo>
                    <a:pt x="0" y="692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lIns="45720" rIns="45720" anchor="ctr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0" name="AutoShape 9">
              <a:extLst>
                <a:ext uri="{FF2B5EF4-FFF2-40B4-BE49-F238E27FC236}">
                  <a16:creationId xmlns:a16="http://schemas.microsoft.com/office/drawing/2014/main" id="{EDE156E4-8BA1-4344-85C7-B0AAC9D8F7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5038" y="2838737"/>
              <a:ext cx="1438275" cy="111918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8106"/>
                  </a:moveTo>
                  <a:lnTo>
                    <a:pt x="0" y="0"/>
                  </a:lnTo>
                  <a:lnTo>
                    <a:pt x="21600" y="12589"/>
                  </a:lnTo>
                  <a:lnTo>
                    <a:pt x="21600" y="21600"/>
                  </a:lnTo>
                  <a:lnTo>
                    <a:pt x="0" y="810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1" name="AutoShape 10">
              <a:extLst>
                <a:ext uri="{FF2B5EF4-FFF2-40B4-BE49-F238E27FC236}">
                  <a16:creationId xmlns:a16="http://schemas.microsoft.com/office/drawing/2014/main" id="{CF75E7D3-758D-4595-888B-4CD988E5FB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8738" y="2013237"/>
              <a:ext cx="1044575" cy="9366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9907"/>
                  </a:moveTo>
                  <a:lnTo>
                    <a:pt x="0" y="0"/>
                  </a:lnTo>
                  <a:lnTo>
                    <a:pt x="21600" y="10881"/>
                  </a:lnTo>
                  <a:lnTo>
                    <a:pt x="21600" y="21600"/>
                  </a:lnTo>
                  <a:lnTo>
                    <a:pt x="0" y="99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2" name="AutoShape 11">
              <a:extLst>
                <a:ext uri="{FF2B5EF4-FFF2-40B4-BE49-F238E27FC236}">
                  <a16:creationId xmlns:a16="http://schemas.microsoft.com/office/drawing/2014/main" id="{DE69CB2F-7EAD-4F60-9528-5F985D4B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3950" y="3688049"/>
              <a:ext cx="1785938" cy="12747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3738"/>
                  </a:moveTo>
                  <a:lnTo>
                    <a:pt x="21600" y="0"/>
                  </a:lnTo>
                  <a:lnTo>
                    <a:pt x="21600" y="6949"/>
                  </a:lnTo>
                  <a:lnTo>
                    <a:pt x="0" y="21600"/>
                  </a:lnTo>
                  <a:lnTo>
                    <a:pt x="0" y="1373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lIns="45720" rIns="45720" anchor="ctr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3" name="AutoShape 12">
              <a:extLst>
                <a:ext uri="{FF2B5EF4-FFF2-40B4-BE49-F238E27FC236}">
                  <a16:creationId xmlns:a16="http://schemas.microsoft.com/office/drawing/2014/main" id="{A9A57873-57E9-4896-8662-AC60A3759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3950" y="2853024"/>
              <a:ext cx="1406525" cy="11049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2474"/>
                  </a:moveTo>
                  <a:lnTo>
                    <a:pt x="21600" y="0"/>
                  </a:lnTo>
                  <a:lnTo>
                    <a:pt x="21600" y="8209"/>
                  </a:lnTo>
                  <a:lnTo>
                    <a:pt x="0" y="21600"/>
                  </a:lnTo>
                  <a:lnTo>
                    <a:pt x="0" y="124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4" name="AutoShape 13">
              <a:extLst>
                <a:ext uri="{FF2B5EF4-FFF2-40B4-BE49-F238E27FC236}">
                  <a16:creationId xmlns:a16="http://schemas.microsoft.com/office/drawing/2014/main" id="{69204716-16E9-4134-9955-8E599FBDAE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3950" y="2008474"/>
              <a:ext cx="1047750" cy="9413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935"/>
                  </a:moveTo>
                  <a:lnTo>
                    <a:pt x="21600" y="0"/>
                  </a:lnTo>
                  <a:lnTo>
                    <a:pt x="21600" y="9965"/>
                  </a:lnTo>
                  <a:lnTo>
                    <a:pt x="0" y="21600"/>
                  </a:lnTo>
                  <a:lnTo>
                    <a:pt x="0" y="1093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45720" rIns="45720" anchor="ctr"/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5" name="Text Box 30">
              <a:extLst>
                <a:ext uri="{FF2B5EF4-FFF2-40B4-BE49-F238E27FC236}">
                  <a16:creationId xmlns:a16="http://schemas.microsoft.com/office/drawing/2014/main" id="{D052CB0F-9846-492A-B2F4-D969104F9DEB}"/>
                </a:ext>
              </a:extLst>
            </p:cNvPr>
            <p:cNvSpPr txBox="1">
              <a:spLocks/>
            </p:cNvSpPr>
            <p:nvPr/>
          </p:nvSpPr>
          <p:spPr bwMode="auto">
            <a:xfrm rot="1351692">
              <a:off x="7885047" y="2360863"/>
              <a:ext cx="1116868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r>
                <a:rPr lang="zh-CN" altLang="zh-CN" b="1" dirty="0">
                  <a:solidFill>
                    <a:srgbClr val="FFFFFF"/>
                  </a:solidFill>
                  <a:latin typeface="Helvetica" panose="020B0604020202020204" pitchFamily="2" charset="0"/>
                  <a:sym typeface="Helvetica" panose="020B0604020202020204" pitchFamily="2" charset="0"/>
                </a:rPr>
                <a:t>01</a:t>
              </a:r>
            </a:p>
          </p:txBody>
        </p:sp>
        <p:sp>
          <p:nvSpPr>
            <p:cNvPr id="76" name="Text Box 31">
              <a:extLst>
                <a:ext uri="{FF2B5EF4-FFF2-40B4-BE49-F238E27FC236}">
                  <a16:creationId xmlns:a16="http://schemas.microsoft.com/office/drawing/2014/main" id="{7E1E1D1B-CC61-4698-999B-52AC58DD3782}"/>
                </a:ext>
              </a:extLst>
            </p:cNvPr>
            <p:cNvSpPr txBox="1">
              <a:spLocks/>
            </p:cNvSpPr>
            <p:nvPr/>
          </p:nvSpPr>
          <p:spPr bwMode="auto">
            <a:xfrm rot="1351692">
              <a:off x="7664384" y="3246688"/>
              <a:ext cx="1116868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r>
                <a:rPr lang="zh-CN" altLang="zh-CN" b="1" dirty="0">
                  <a:solidFill>
                    <a:srgbClr val="FFFFFF"/>
                  </a:solidFill>
                  <a:latin typeface="Helvetica" panose="020B0604020202020204" pitchFamily="2" charset="0"/>
                  <a:sym typeface="Helvetica" panose="020B0604020202020204" pitchFamily="2" charset="0"/>
                </a:rPr>
                <a:t>02</a:t>
              </a:r>
            </a:p>
          </p:txBody>
        </p:sp>
        <p:sp>
          <p:nvSpPr>
            <p:cNvPr id="77" name="Text Box 32">
              <a:extLst>
                <a:ext uri="{FF2B5EF4-FFF2-40B4-BE49-F238E27FC236}">
                  <a16:creationId xmlns:a16="http://schemas.microsoft.com/office/drawing/2014/main" id="{1912FDC7-B0AC-4852-BCC9-408FBD2FDE63}"/>
                </a:ext>
              </a:extLst>
            </p:cNvPr>
            <p:cNvSpPr txBox="1">
              <a:spLocks/>
            </p:cNvSpPr>
            <p:nvPr/>
          </p:nvSpPr>
          <p:spPr bwMode="auto">
            <a:xfrm rot="1351692">
              <a:off x="7415147" y="4130926"/>
              <a:ext cx="1116868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r>
                <a:rPr lang="zh-CN" altLang="zh-CN" b="1" dirty="0">
                  <a:solidFill>
                    <a:srgbClr val="FFFFFF"/>
                  </a:solidFill>
                  <a:latin typeface="Helvetica" panose="020B0604020202020204" pitchFamily="2" charset="0"/>
                  <a:sym typeface="Helvetica" panose="020B0604020202020204" pitchFamily="2" charset="0"/>
                </a:rPr>
                <a:t>03</a:t>
              </a:r>
            </a:p>
          </p:txBody>
        </p:sp>
        <p:sp>
          <p:nvSpPr>
            <p:cNvPr id="78" name="Text Box 33">
              <a:extLst>
                <a:ext uri="{FF2B5EF4-FFF2-40B4-BE49-F238E27FC236}">
                  <a16:creationId xmlns:a16="http://schemas.microsoft.com/office/drawing/2014/main" id="{E6EAECE0-E70E-43BE-9889-A78159DE57E3}"/>
                </a:ext>
              </a:extLst>
            </p:cNvPr>
            <p:cNvSpPr txBox="1">
              <a:spLocks/>
            </p:cNvSpPr>
            <p:nvPr/>
          </p:nvSpPr>
          <p:spPr bwMode="auto">
            <a:xfrm rot="1351692">
              <a:off x="7254809" y="5058026"/>
              <a:ext cx="1116868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1pPr>
              <a:lvl2pPr indent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2pPr>
              <a:lvl3pPr indent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3pPr>
              <a:lvl4pPr indent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4pPr>
              <a:lvl5pPr indent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  <a:sym typeface="Calibri" panose="020F0502020204030204" pitchFamily="34" charset="0"/>
                </a:defRPr>
              </a:lvl9pPr>
            </a:lstStyle>
            <a:p>
              <a:pPr algn="ctr"/>
              <a:r>
                <a:rPr lang="zh-CN" altLang="zh-CN" b="1" dirty="0">
                  <a:solidFill>
                    <a:srgbClr val="FFFFFF"/>
                  </a:solidFill>
                  <a:latin typeface="Helvetica" panose="020B0604020202020204" pitchFamily="2" charset="0"/>
                  <a:sym typeface="Helvetica" panose="020B0604020202020204" pitchFamily="2" charset="0"/>
                </a:rPr>
                <a:t>04</a:t>
              </a:r>
            </a:p>
          </p:txBody>
        </p:sp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1ADD47CC-2407-F023-EC5E-C35D9389E6E6}"/>
              </a:ext>
            </a:extLst>
          </p:cNvPr>
          <p:cNvGrpSpPr/>
          <p:nvPr/>
        </p:nvGrpSpPr>
        <p:grpSpPr>
          <a:xfrm>
            <a:off x="2623457" y="1736860"/>
            <a:ext cx="4680733" cy="3673251"/>
            <a:chOff x="2623457" y="1736860"/>
            <a:chExt cx="4680733" cy="3673251"/>
          </a:xfrm>
        </p:grpSpPr>
        <p:grpSp>
          <p:nvGrpSpPr>
            <p:cNvPr id="79" name="组合 78">
              <a:extLst>
                <a:ext uri="{FF2B5EF4-FFF2-40B4-BE49-F238E27FC236}">
                  <a16:creationId xmlns:a16="http://schemas.microsoft.com/office/drawing/2014/main" id="{3C1061B7-8CFF-53B9-3CC9-229B24348E53}"/>
                </a:ext>
              </a:extLst>
            </p:cNvPr>
            <p:cNvGrpSpPr/>
            <p:nvPr/>
          </p:nvGrpSpPr>
          <p:grpSpPr>
            <a:xfrm>
              <a:off x="2623457" y="1736860"/>
              <a:ext cx="4680733" cy="705450"/>
              <a:chOff x="2623457" y="2242804"/>
              <a:chExt cx="4680733" cy="705450"/>
            </a:xfrm>
          </p:grpSpPr>
          <p:sp>
            <p:nvSpPr>
              <p:cNvPr id="51" name="Rectangle 19">
                <a:extLst>
                  <a:ext uri="{FF2B5EF4-FFF2-40B4-BE49-F238E27FC236}">
                    <a16:creationId xmlns:a16="http://schemas.microsoft.com/office/drawing/2014/main" id="{299F5D33-038E-4406-BA02-7E0E6983A2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3457" y="2390156"/>
                <a:ext cx="361950" cy="3619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45720" rIns="45720" anchor="ctr"/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Text Box 20">
                <a:extLst>
                  <a:ext uri="{FF2B5EF4-FFF2-40B4-BE49-F238E27FC236}">
                    <a16:creationId xmlns:a16="http://schemas.microsoft.com/office/drawing/2014/main" id="{A9F31D8A-8C66-4773-832C-20BC8275B2A8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664732" y="2382218"/>
                <a:ext cx="279400" cy="3698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45720" rIns="45720">
                <a:spAutoFit/>
              </a:bodyPr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 algn="ctr"/>
                <a:r>
                  <a:rPr lang="zh-CN" altLang="zh-CN">
                    <a:solidFill>
                      <a:srgbClr val="FFFFFF"/>
                    </a:solidFill>
                    <a:latin typeface="+mn-ea"/>
                    <a:sym typeface="Helvetica" panose="020B0604020202020204" pitchFamily="2" charset="0"/>
                  </a:rPr>
                  <a:t>1</a:t>
                </a:r>
              </a:p>
            </p:txBody>
          </p:sp>
          <p:sp>
            <p:nvSpPr>
              <p:cNvPr id="59" name="小亮-1">
                <a:extLst>
                  <a:ext uri="{FF2B5EF4-FFF2-40B4-BE49-F238E27FC236}">
                    <a16:creationId xmlns:a16="http://schemas.microsoft.com/office/drawing/2014/main" id="{C89C9096-4A3A-421B-BCC2-3236E212A4F8}"/>
                  </a:ext>
                </a:extLst>
              </p:cNvPr>
              <p:cNvSpPr txBox="1"/>
              <p:nvPr/>
            </p:nvSpPr>
            <p:spPr>
              <a:xfrm>
                <a:off x="2999694" y="2242804"/>
                <a:ext cx="4304496" cy="70545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选择模板中的文字鼠标右键，粘贴选项里面选择</a:t>
                </a: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“只保留文字”即可更改为您想替换的文字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80" name="组合 79">
              <a:extLst>
                <a:ext uri="{FF2B5EF4-FFF2-40B4-BE49-F238E27FC236}">
                  <a16:creationId xmlns:a16="http://schemas.microsoft.com/office/drawing/2014/main" id="{86090908-ABFF-6489-E04D-4D857E4FF437}"/>
                </a:ext>
              </a:extLst>
            </p:cNvPr>
            <p:cNvGrpSpPr/>
            <p:nvPr/>
          </p:nvGrpSpPr>
          <p:grpSpPr>
            <a:xfrm>
              <a:off x="2623457" y="2726127"/>
              <a:ext cx="4680733" cy="705450"/>
              <a:chOff x="2623457" y="2966311"/>
              <a:chExt cx="4680733" cy="705450"/>
            </a:xfrm>
          </p:grpSpPr>
          <p:sp>
            <p:nvSpPr>
              <p:cNvPr id="53" name="Rectangle 22">
                <a:extLst>
                  <a:ext uri="{FF2B5EF4-FFF2-40B4-BE49-F238E27FC236}">
                    <a16:creationId xmlns:a16="http://schemas.microsoft.com/office/drawing/2014/main" id="{380A475C-5494-4541-A86E-2138BE688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3457" y="3124070"/>
                <a:ext cx="361950" cy="3619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45720" rIns="45720" anchor="ctr"/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54" name="Text Box 23">
                <a:extLst>
                  <a:ext uri="{FF2B5EF4-FFF2-40B4-BE49-F238E27FC236}">
                    <a16:creationId xmlns:a16="http://schemas.microsoft.com/office/drawing/2014/main" id="{3115D372-530F-47F0-8749-DF2185BF4C9E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664732" y="3116132"/>
                <a:ext cx="279400" cy="3698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45720" rIns="45720">
                <a:spAutoFit/>
              </a:bodyPr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 algn="ctr"/>
                <a:r>
                  <a:rPr lang="zh-CN" altLang="zh-CN">
                    <a:solidFill>
                      <a:srgbClr val="FFFFFF"/>
                    </a:solidFill>
                    <a:latin typeface="+mn-ea"/>
                    <a:sym typeface="Helvetica" panose="020B0604020202020204" pitchFamily="2" charset="0"/>
                  </a:rPr>
                  <a:t>2</a:t>
                </a:r>
              </a:p>
            </p:txBody>
          </p:sp>
          <p:sp>
            <p:nvSpPr>
              <p:cNvPr id="60" name="小亮-1">
                <a:extLst>
                  <a:ext uri="{FF2B5EF4-FFF2-40B4-BE49-F238E27FC236}">
                    <a16:creationId xmlns:a16="http://schemas.microsoft.com/office/drawing/2014/main" id="{71875813-610C-424A-9D83-BA6EC28BA0D2}"/>
                  </a:ext>
                </a:extLst>
              </p:cNvPr>
              <p:cNvSpPr txBox="1"/>
              <p:nvPr/>
            </p:nvSpPr>
            <p:spPr>
              <a:xfrm>
                <a:off x="2999694" y="2966311"/>
                <a:ext cx="4304496" cy="70545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选择模板中的文字鼠标右键，粘贴选项里面选择</a:t>
                </a: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“只保留文字”即可更改为您想替换的文字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57034296-6B34-CE3E-AD0D-629679F01B61}"/>
                </a:ext>
              </a:extLst>
            </p:cNvPr>
            <p:cNvGrpSpPr/>
            <p:nvPr/>
          </p:nvGrpSpPr>
          <p:grpSpPr>
            <a:xfrm>
              <a:off x="2623457" y="3715394"/>
              <a:ext cx="4680733" cy="705450"/>
              <a:chOff x="2623457" y="3689818"/>
              <a:chExt cx="4680733" cy="705450"/>
            </a:xfrm>
          </p:grpSpPr>
          <p:sp>
            <p:nvSpPr>
              <p:cNvPr id="55" name="Rectangle 25">
                <a:extLst>
                  <a:ext uri="{FF2B5EF4-FFF2-40B4-BE49-F238E27FC236}">
                    <a16:creationId xmlns:a16="http://schemas.microsoft.com/office/drawing/2014/main" id="{3FA6F7CE-D030-4A22-B84C-24FA286C2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3457" y="3857984"/>
                <a:ext cx="361950" cy="3619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txBody>
              <a:bodyPr lIns="45720" rIns="45720" anchor="ctr"/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Text Box 26">
                <a:extLst>
                  <a:ext uri="{FF2B5EF4-FFF2-40B4-BE49-F238E27FC236}">
                    <a16:creationId xmlns:a16="http://schemas.microsoft.com/office/drawing/2014/main" id="{DBE1DEC4-DB6C-411B-AB31-93F67DBBF2B8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664732" y="3850046"/>
                <a:ext cx="279400" cy="3698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45720" rIns="45720">
                <a:spAutoFit/>
              </a:bodyPr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 algn="ctr"/>
                <a:r>
                  <a:rPr lang="zh-CN" altLang="zh-CN">
                    <a:solidFill>
                      <a:srgbClr val="FFFFFF"/>
                    </a:solidFill>
                    <a:latin typeface="+mn-ea"/>
                    <a:sym typeface="Helvetica" panose="020B0604020202020204" pitchFamily="2" charset="0"/>
                  </a:rPr>
                  <a:t>3</a:t>
                </a:r>
              </a:p>
            </p:txBody>
          </p:sp>
          <p:sp>
            <p:nvSpPr>
              <p:cNvPr id="61" name="小亮-1">
                <a:extLst>
                  <a:ext uri="{FF2B5EF4-FFF2-40B4-BE49-F238E27FC236}">
                    <a16:creationId xmlns:a16="http://schemas.microsoft.com/office/drawing/2014/main" id="{60586231-8765-4CCC-A57F-A3081C5F7AA5}"/>
                  </a:ext>
                </a:extLst>
              </p:cNvPr>
              <p:cNvSpPr txBox="1"/>
              <p:nvPr/>
            </p:nvSpPr>
            <p:spPr>
              <a:xfrm>
                <a:off x="2999694" y="3689818"/>
                <a:ext cx="4304496" cy="70545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选择模板中的文字鼠标右键，粘贴选项里面选择</a:t>
                </a: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“只保留文字”即可更改为您想替换的文字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08237AD0-A636-35C7-A178-6B294CC17FBF}"/>
                </a:ext>
              </a:extLst>
            </p:cNvPr>
            <p:cNvGrpSpPr/>
            <p:nvPr/>
          </p:nvGrpSpPr>
          <p:grpSpPr>
            <a:xfrm>
              <a:off x="2623457" y="4704661"/>
              <a:ext cx="4680733" cy="705450"/>
              <a:chOff x="2623457" y="4413325"/>
              <a:chExt cx="4680733" cy="705450"/>
            </a:xfrm>
          </p:grpSpPr>
          <p:sp>
            <p:nvSpPr>
              <p:cNvPr id="57" name="Rectangle 28">
                <a:extLst>
                  <a:ext uri="{FF2B5EF4-FFF2-40B4-BE49-F238E27FC236}">
                    <a16:creationId xmlns:a16="http://schemas.microsoft.com/office/drawing/2014/main" id="{488892C2-F135-420E-B6D4-F9B39D9959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3457" y="4591898"/>
                <a:ext cx="361950" cy="36195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txBody>
              <a:bodyPr lIns="45720" rIns="45720" anchor="ctr"/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58" name="Text Box 29">
                <a:extLst>
                  <a:ext uri="{FF2B5EF4-FFF2-40B4-BE49-F238E27FC236}">
                    <a16:creationId xmlns:a16="http://schemas.microsoft.com/office/drawing/2014/main" id="{01F0F353-AFD5-49E4-AC38-A685B49C1CC3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664732" y="4583960"/>
                <a:ext cx="279400" cy="3698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45720" rIns="45720">
                <a:spAutoFit/>
              </a:bodyPr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 algn="ctr"/>
                <a:r>
                  <a:rPr lang="zh-CN" altLang="zh-CN">
                    <a:solidFill>
                      <a:srgbClr val="FFFFFF"/>
                    </a:solidFill>
                    <a:latin typeface="+mn-ea"/>
                    <a:sym typeface="Helvetica" panose="020B0604020202020204" pitchFamily="2" charset="0"/>
                  </a:rPr>
                  <a:t>4</a:t>
                </a:r>
              </a:p>
            </p:txBody>
          </p:sp>
          <p:sp>
            <p:nvSpPr>
              <p:cNvPr id="62" name="小亮-1">
                <a:extLst>
                  <a:ext uri="{FF2B5EF4-FFF2-40B4-BE49-F238E27FC236}">
                    <a16:creationId xmlns:a16="http://schemas.microsoft.com/office/drawing/2014/main" id="{B78A4CF6-14A0-4EF9-A3A3-7EEBAB50A5C6}"/>
                  </a:ext>
                </a:extLst>
              </p:cNvPr>
              <p:cNvSpPr txBox="1"/>
              <p:nvPr/>
            </p:nvSpPr>
            <p:spPr>
              <a:xfrm>
                <a:off x="2999694" y="4413325"/>
                <a:ext cx="4304496" cy="70545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>
                <a:defPPr>
                  <a:defRPr lang="zh-CN"/>
                </a:defPPr>
                <a:lvl1pPr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1pPr>
                <a:lvl2pPr indent="4572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2pPr>
                <a:lvl3pPr indent="9144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3pPr>
                <a:lvl4pPr indent="13716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4pPr>
                <a:lvl5pPr indent="1828800" algn="l" rtl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rgbClr val="00000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  <a:sym typeface="Calibri" panose="020F0502020204030204" pitchFamily="34" charset="0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选择模板中的文字鼠标右键，粘贴选项里面选择</a:t>
                </a: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“只保留文字”即可更改为您想替换的文字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4CBA9F7B-8B53-9F84-2617-D1B81A31D480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51DA1AA5-27B2-207E-F41C-06C24F2B56BA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3E389DDA-A549-C3CC-55AF-839BF3E070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88833D7C-AC84-5160-2022-43135864BA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7325459-BF34-4557-9C84-042583CDA4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65694E8-890A-EE4D-8687-CDB4352FD2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26E38BDB-B559-55A4-3ED0-CB864537A0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67FE0B14-BC38-CEF6-E5C6-84F6A1D86A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C42B986E-066D-9522-A5B3-CB961ACBC2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18F4F624-8C68-F707-5993-3C2415461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A6BC08E5-443A-FB90-3D6E-BA03732D9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368A1EA5-1C59-0237-10AF-DCBDA88757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407318B7-B76B-DAFA-1DDB-B8D13379F6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7F048EAE-4057-D3FB-CCE9-82BDA294E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570BBA57-E0D6-AA24-9A0F-BB5AC61B93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EAF6D227-3E95-3D10-220C-B1844B3AC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05AF13D0-8683-6D38-9FBE-512FB452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370100F2-8BC8-4467-4E19-E37B00655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45E7E36D-CD10-9AF0-AAB5-4C13DA434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23286299-9FFC-75F9-B2FA-C2546D6E98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11E17546-8754-64FD-2E2F-97B5262D6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5B19400E-B620-8DA9-82C5-29A512FFA0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DA45E3ED-9811-20B3-A796-46B374D88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0E16BE9D-1DD2-80D5-14AB-2E270692A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ACB0797D-001B-E16B-89A3-636307DCE9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40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F065232C-8D93-9348-7349-F3E6229D1A1B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41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DC48CFFE-CAC0-1399-E785-7E6B5CC4BC44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42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E9BF4289-9377-058A-A449-9A2797B767A8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3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37C0E716-84EC-4EC5-5436-F72DA68C8E70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E08605FA-6FE1-E595-F1D9-D26D3AF97C40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结论及讨论</a:t>
            </a:r>
          </a:p>
        </p:txBody>
      </p:sp>
      <p:sp>
        <p:nvSpPr>
          <p:cNvPr id="45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E7937402-FB9C-9036-FD4A-9257C0C81F97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66BDBDFA-B120-CB7F-CFEF-7492F1D07FEC}"/>
              </a:ext>
            </a:extLst>
          </p:cNvPr>
          <p:cNvGrpSpPr/>
          <p:nvPr/>
        </p:nvGrpSpPr>
        <p:grpSpPr>
          <a:xfrm>
            <a:off x="2152891" y="3157692"/>
            <a:ext cx="133109" cy="618563"/>
            <a:chOff x="2152891" y="392992"/>
            <a:chExt cx="133109" cy="618563"/>
          </a:xfrm>
        </p:grpSpPr>
        <p:sp>
          <p:nvSpPr>
            <p:cNvPr id="47" name="矩形: 圆角 46">
              <a:extLst>
                <a:ext uri="{FF2B5EF4-FFF2-40B4-BE49-F238E27FC236}">
                  <a16:creationId xmlns:a16="http://schemas.microsoft.com/office/drawing/2014/main" id="{790DDBD6-E6CC-3FDF-DC20-3081F3C5B223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48" name="直角三角形 47">
              <a:extLst>
                <a:ext uri="{FF2B5EF4-FFF2-40B4-BE49-F238E27FC236}">
                  <a16:creationId xmlns:a16="http://schemas.microsoft.com/office/drawing/2014/main" id="{18A0C8D6-35DC-E31A-A610-5C41469C0444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7BBF2DD5-3A88-5678-1DFB-C7D6754101E9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>
            <a:extLst>
              <a:ext uri="{FF2B5EF4-FFF2-40B4-BE49-F238E27FC236}">
                <a16:creationId xmlns:a16="http://schemas.microsoft.com/office/drawing/2014/main" id="{3E3DCB55-D926-CF66-D740-283F6C84BD10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D2934397-1FF2-3785-6236-A288EE0E634A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991025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5.2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讨论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35B0438E-B86A-D58F-AF11-01C775F0DEC1}"/>
              </a:ext>
            </a:extLst>
          </p:cNvPr>
          <p:cNvGrpSpPr/>
          <p:nvPr/>
        </p:nvGrpSpPr>
        <p:grpSpPr>
          <a:xfrm>
            <a:off x="2713463" y="1625844"/>
            <a:ext cx="8725241" cy="3837806"/>
            <a:chOff x="2968106" y="1510097"/>
            <a:chExt cx="8725241" cy="3837806"/>
          </a:xfrm>
        </p:grpSpPr>
        <p:sp>
          <p:nvSpPr>
            <p:cNvPr id="48" name="左右箭头 22">
              <a:extLst>
                <a:ext uri="{FF2B5EF4-FFF2-40B4-BE49-F238E27FC236}">
                  <a16:creationId xmlns:a16="http://schemas.microsoft.com/office/drawing/2014/main" id="{10F30F26-44E9-C4C2-458F-E3C71A0B920A}"/>
                </a:ext>
              </a:extLst>
            </p:cNvPr>
            <p:cNvSpPr/>
            <p:nvPr/>
          </p:nvSpPr>
          <p:spPr>
            <a:xfrm>
              <a:off x="6906415" y="3217589"/>
              <a:ext cx="848624" cy="422821"/>
            </a:xfrm>
            <a:prstGeom prst="leftRightArrow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 Light"/>
                <a:cs typeface="+mn-cs"/>
              </a:endParaRPr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D35550A8-D1F3-0419-5CDA-AE2ED4D5941A}"/>
                </a:ext>
              </a:extLst>
            </p:cNvPr>
            <p:cNvGrpSpPr/>
            <p:nvPr/>
          </p:nvGrpSpPr>
          <p:grpSpPr>
            <a:xfrm>
              <a:off x="2968106" y="1510097"/>
              <a:ext cx="3837808" cy="3837806"/>
              <a:chOff x="2412522" y="1510097"/>
              <a:chExt cx="3837808" cy="3837806"/>
            </a:xfrm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3BEEE673-27B3-9177-585A-762F2CBF5792}"/>
                  </a:ext>
                </a:extLst>
              </p:cNvPr>
              <p:cNvSpPr/>
              <p:nvPr/>
            </p:nvSpPr>
            <p:spPr>
              <a:xfrm>
                <a:off x="2412522" y="1510097"/>
                <a:ext cx="3837808" cy="3837806"/>
              </a:xfrm>
              <a:prstGeom prst="ellipse">
                <a:avLst/>
              </a:prstGeom>
              <a:noFill/>
              <a:ln w="12700" cap="flat" cmpd="sng" algn="ctr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2F58A7CF-F043-C84C-4089-480CB40FE0D1}"/>
                  </a:ext>
                </a:extLst>
              </p:cNvPr>
              <p:cNvSpPr/>
              <p:nvPr/>
            </p:nvSpPr>
            <p:spPr>
              <a:xfrm>
                <a:off x="2784344" y="2707978"/>
                <a:ext cx="3094162" cy="176542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dirty="0" err="1">
                    <a:latin typeface="+mn-ea"/>
                  </a:rPr>
                  <a:t>正文内容，选择模板中的文字然后鼠标右键，粘贴选项里面选择“只保留文字”即可更改为您想替换的文字，直接粘贴可能会改变文字格式</a:t>
                </a:r>
                <a:endParaRPr lang="en-US" altLang="zh-CN" dirty="0">
                  <a:latin typeface="+mn-ea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4597DCA7-0F8E-D1FB-6E1F-57260E644D42}"/>
                  </a:ext>
                </a:extLst>
              </p:cNvPr>
              <p:cNvSpPr txBox="1"/>
              <p:nvPr/>
            </p:nvSpPr>
            <p:spPr>
              <a:xfrm>
                <a:off x="3233540" y="2341800"/>
                <a:ext cx="2195772" cy="2748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2000" b="1" spc="1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输入标题文字</a:t>
                </a:r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DE11557B-B25C-CDF9-FE98-E9AD206CE792}"/>
                </a:ext>
              </a:extLst>
            </p:cNvPr>
            <p:cNvGrpSpPr/>
            <p:nvPr/>
          </p:nvGrpSpPr>
          <p:grpSpPr>
            <a:xfrm>
              <a:off x="7855539" y="1510097"/>
              <a:ext cx="3837808" cy="3837806"/>
              <a:chOff x="7855539" y="1510097"/>
              <a:chExt cx="3837808" cy="3837806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6A7765DF-C40D-0902-B708-CBFC83C4DE34}"/>
                  </a:ext>
                </a:extLst>
              </p:cNvPr>
              <p:cNvSpPr/>
              <p:nvPr/>
            </p:nvSpPr>
            <p:spPr>
              <a:xfrm>
                <a:off x="7855539" y="1510097"/>
                <a:ext cx="3837808" cy="3837806"/>
              </a:xfrm>
              <a:prstGeom prst="ellipse">
                <a:avLst/>
              </a:prstGeom>
              <a:noFill/>
              <a:ln w="12700" cap="flat" cmpd="sng" algn="ctr">
                <a:gradFill>
                  <a:gsLst>
                    <a:gs pos="0">
                      <a:schemeClr val="accent2"/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9AB0E069-8C1A-E72B-9415-CA1329DF6BE6}"/>
                  </a:ext>
                </a:extLst>
              </p:cNvPr>
              <p:cNvSpPr/>
              <p:nvPr/>
            </p:nvSpPr>
            <p:spPr>
              <a:xfrm>
                <a:off x="8227361" y="2707978"/>
                <a:ext cx="3094162" cy="176542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dirty="0" err="1">
                    <a:latin typeface="+mn-ea"/>
                  </a:rPr>
                  <a:t>正文内容，选择模板中的文字然后鼠标右键，粘贴选项里面选择“只保留文字”即可更改为您想替换的文字，直接粘贴可能会改变文字格式</a:t>
                </a:r>
                <a:endParaRPr lang="en-US" altLang="zh-CN" dirty="0">
                  <a:latin typeface="+mn-ea"/>
                </a:endParaRPr>
              </a:p>
            </p:txBody>
          </p:sp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65182E26-84D0-0FAB-5664-7E1101B2B490}"/>
                  </a:ext>
                </a:extLst>
              </p:cNvPr>
              <p:cNvSpPr txBox="1"/>
              <p:nvPr/>
            </p:nvSpPr>
            <p:spPr>
              <a:xfrm>
                <a:off x="8676557" y="2341800"/>
                <a:ext cx="2195772" cy="2748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2000" b="1" spc="100" dirty="0">
                    <a:solidFill>
                      <a:schemeClr val="accent2"/>
                    </a:solidFill>
                    <a:latin typeface="+mj-ea"/>
                    <a:ea typeface="+mj-ea"/>
                  </a:rPr>
                  <a:t>输入标题文字</a:t>
                </a:r>
              </a:p>
            </p:txBody>
          </p:sp>
        </p:grpSp>
      </p:grp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C31F7DA-529F-03EC-37D0-4DB095B93853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8CC3A05-A000-5A75-E888-FA4C976D2D19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4325B777-9B5C-C0E6-1B68-22917C48F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32E85527-2518-EA5E-D96E-73AF3F4CEB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C46DDA06-09CC-229C-29E3-084FC3D838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E0BB610D-5817-3932-6507-1DA6731DE1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5D69A9E-3A33-4EA6-BCA5-72A404099F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32FFE527-A08C-94B3-11EF-FCE466DE99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5286280-7719-FA51-A08F-C415A0EB40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BC007383-8D50-CBD6-34ED-E58B5DCDF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37B236D7-4D7E-AC0F-8D65-29C1081A18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11BC8B0B-05B2-2F29-7B73-17BA7867CC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9D5BFC42-4E7E-4ADA-290B-C9452C318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06931CA3-94BA-B87C-EFC2-1EB289FF2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4DE6478D-AAB5-E176-BD67-22D277125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D901390D-AC56-4D10-2BD3-5681AE5DF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8E5FB2A9-07F8-EA5B-5EEF-A0CA0272D0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F9611C1-E5FF-78B2-847F-64BE61379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AFBF5146-A6C3-78EF-0F38-AF579B64D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3FDC0649-EA84-B4AA-8C64-17E28B46BA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45BC83A-7AA1-919D-F366-15AB324405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2C75BE2D-D491-779A-23ED-70A99EDA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9C25C5AB-FD3F-DE4E-B0EC-D6B031B2B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596198C8-55D3-F939-14DB-D336786CD1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E17BD954-B41C-7C59-1328-224CF7FB0F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41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3DA3603E-935D-6905-590F-288746F02F65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42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95BC1349-CFF4-EB3B-57D9-96811C705E09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43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6792AA2E-D107-1ECD-F25F-27A7239D1D1B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86CC7695-DA75-9114-5B0B-2371D1302E8A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5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9F33C626-DCDE-A321-55F6-52DA5C496801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结论及讨论</a:t>
            </a:r>
          </a:p>
        </p:txBody>
      </p:sp>
      <p:sp>
        <p:nvSpPr>
          <p:cNvPr id="46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94B94B37-1187-2C73-4558-06E291406FE1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44294B0B-92F8-75CC-95F3-737D88DE96F7}"/>
              </a:ext>
            </a:extLst>
          </p:cNvPr>
          <p:cNvGrpSpPr/>
          <p:nvPr/>
        </p:nvGrpSpPr>
        <p:grpSpPr>
          <a:xfrm>
            <a:off x="2152891" y="3157692"/>
            <a:ext cx="133109" cy="618563"/>
            <a:chOff x="2152891" y="392992"/>
            <a:chExt cx="133109" cy="618563"/>
          </a:xfrm>
        </p:grpSpPr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1648B60E-95B9-7C14-2DC3-F02E56B6A424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8" name="直角三角形 57">
              <a:extLst>
                <a:ext uri="{FF2B5EF4-FFF2-40B4-BE49-F238E27FC236}">
                  <a16:creationId xmlns:a16="http://schemas.microsoft.com/office/drawing/2014/main" id="{2200A8B3-C659-14B0-33FB-1A18C00BFA41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ACAEF020-75AC-C97A-36D2-445281CFF515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E414212F-7BDB-A2D4-5430-493905057897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A084B0D0-187B-D7FE-52FE-8C87C4D65C54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55941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5.2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讨论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27BD656-D2C2-A40F-14BB-5225BB01A6CA}"/>
              </a:ext>
            </a:extLst>
          </p:cNvPr>
          <p:cNvGrpSpPr/>
          <p:nvPr/>
        </p:nvGrpSpPr>
        <p:grpSpPr>
          <a:xfrm>
            <a:off x="2533163" y="1481596"/>
            <a:ext cx="2758440" cy="4202924"/>
            <a:chOff x="2827020" y="1481596"/>
            <a:chExt cx="2758440" cy="4202924"/>
          </a:xfrm>
        </p:grpSpPr>
        <p:sp>
          <p:nvSpPr>
            <p:cNvPr id="2" name="演界网-锦十七http://www.yanj.cn/store-17675-1-0-1-2-1.html">
              <a:extLst>
                <a:ext uri="{FF2B5EF4-FFF2-40B4-BE49-F238E27FC236}">
                  <a16:creationId xmlns:a16="http://schemas.microsoft.com/office/drawing/2014/main" id="{9D6189FA-A5D1-4528-BE02-4E1E666CE5FD}"/>
                </a:ext>
              </a:extLst>
            </p:cNvPr>
            <p:cNvSpPr/>
            <p:nvPr/>
          </p:nvSpPr>
          <p:spPr>
            <a:xfrm rot="5400000">
              <a:off x="2264865" y="2363926"/>
              <a:ext cx="3882749" cy="2758440"/>
            </a:xfrm>
            <a:prstGeom prst="roundRect">
              <a:avLst>
                <a:gd name="adj" fmla="val 9200"/>
              </a:avLst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08" tIns="60954" rIns="121908" bIns="60954"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" name="演界网-锦十七http://www.yanj.cn/store-17675-1-0-1-2-1.html">
              <a:extLst>
                <a:ext uri="{FF2B5EF4-FFF2-40B4-BE49-F238E27FC236}">
                  <a16:creationId xmlns:a16="http://schemas.microsoft.com/office/drawing/2014/main" id="{7B70DF8D-EDD0-4B98-A830-A4AE3EC7F5E0}"/>
                </a:ext>
              </a:extLst>
            </p:cNvPr>
            <p:cNvSpPr/>
            <p:nvPr/>
          </p:nvSpPr>
          <p:spPr>
            <a:xfrm>
              <a:off x="3058258" y="2225515"/>
              <a:ext cx="2295962" cy="497625"/>
            </a:xfrm>
            <a:prstGeom prst="rect">
              <a:avLst/>
            </a:prstGeom>
          </p:spPr>
          <p:txBody>
            <a:bodyPr wrap="square" lIns="121908" tIns="60954" rIns="121908" bIns="60954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  <a:spcAft>
                  <a:spcPts val="800"/>
                </a:spcAft>
              </a:pPr>
              <a:r>
                <a:rPr lang="zh-CN" altLang="en-US" sz="2000" b="1" dirty="0">
                  <a:solidFill>
                    <a:schemeClr val="accent1"/>
                  </a:solidFill>
                  <a:latin typeface="+mj-ea"/>
                  <a:ea typeface="+mj-ea"/>
                </a:rPr>
                <a:t>输入标题文字</a:t>
              </a:r>
              <a:endParaRPr lang="en-US" altLang="zh-CN" b="1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5" name="演界网-锦十七http://www.yanj.cn/store-17675-1-0-1-2-1.html">
              <a:extLst>
                <a:ext uri="{FF2B5EF4-FFF2-40B4-BE49-F238E27FC236}">
                  <a16:creationId xmlns:a16="http://schemas.microsoft.com/office/drawing/2014/main" id="{31DE32DD-9337-48B0-B4B2-9CAAC01DB426}"/>
                </a:ext>
              </a:extLst>
            </p:cNvPr>
            <p:cNvSpPr/>
            <p:nvPr/>
          </p:nvSpPr>
          <p:spPr>
            <a:xfrm>
              <a:off x="3923999" y="1481596"/>
              <a:ext cx="540000" cy="5400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" name="演界网-锦十七http://www.yanj.cn/store-17675-1-0-1-2-1.html">
              <a:extLst>
                <a:ext uri="{FF2B5EF4-FFF2-40B4-BE49-F238E27FC236}">
                  <a16:creationId xmlns:a16="http://schemas.microsoft.com/office/drawing/2014/main" id="{271246CD-81FD-4A38-A905-2F3C156A2BAE}"/>
                </a:ext>
              </a:extLst>
            </p:cNvPr>
            <p:cNvSpPr/>
            <p:nvPr/>
          </p:nvSpPr>
          <p:spPr>
            <a:xfrm>
              <a:off x="4020974" y="1578570"/>
              <a:ext cx="346050" cy="346052"/>
            </a:xfrm>
            <a:custGeom>
              <a:avLst/>
              <a:gdLst>
                <a:gd name="connsiteX0" fmla="*/ 251458 w 502916"/>
                <a:gd name="connsiteY0" fmla="*/ 502918 h 502918"/>
                <a:gd name="connsiteX1" fmla="*/ 0 w 502916"/>
                <a:gd name="connsiteY1" fmla="*/ 251459 h 502918"/>
                <a:gd name="connsiteX2" fmla="*/ 251458 w 502916"/>
                <a:gd name="connsiteY2" fmla="*/ 0 h 502918"/>
                <a:gd name="connsiteX3" fmla="*/ 502916 w 502916"/>
                <a:gd name="connsiteY3" fmla="*/ 251459 h 502918"/>
                <a:gd name="connsiteX4" fmla="*/ 251458 w 502916"/>
                <a:gd name="connsiteY4" fmla="*/ 502918 h 502918"/>
                <a:gd name="connsiteX5" fmla="*/ 251458 w 502916"/>
                <a:gd name="connsiteY5" fmla="*/ 22860 h 502918"/>
                <a:gd name="connsiteX6" fmla="*/ 22860 w 502916"/>
                <a:gd name="connsiteY6" fmla="*/ 251459 h 502918"/>
                <a:gd name="connsiteX7" fmla="*/ 251458 w 502916"/>
                <a:gd name="connsiteY7" fmla="*/ 480058 h 502918"/>
                <a:gd name="connsiteX8" fmla="*/ 480057 w 502916"/>
                <a:gd name="connsiteY8" fmla="*/ 251459 h 502918"/>
                <a:gd name="connsiteX9" fmla="*/ 251458 w 502916"/>
                <a:gd name="connsiteY9" fmla="*/ 22860 h 502918"/>
                <a:gd name="connsiteX10" fmla="*/ 210768 w 502916"/>
                <a:gd name="connsiteY10" fmla="*/ 323811 h 502918"/>
                <a:gd name="connsiteX11" fmla="*/ 194651 w 502916"/>
                <a:gd name="connsiteY11" fmla="*/ 317181 h 502918"/>
                <a:gd name="connsiteX12" fmla="*/ 152818 w 502916"/>
                <a:gd name="connsiteY12" fmla="*/ 275348 h 502918"/>
                <a:gd name="connsiteX13" fmla="*/ 152818 w 502916"/>
                <a:gd name="connsiteY13" fmla="*/ 259231 h 502918"/>
                <a:gd name="connsiteX14" fmla="*/ 168934 w 502916"/>
                <a:gd name="connsiteY14" fmla="*/ 259231 h 502918"/>
                <a:gd name="connsiteX15" fmla="*/ 210768 w 502916"/>
                <a:gd name="connsiteY15" fmla="*/ 301065 h 502918"/>
                <a:gd name="connsiteX16" fmla="*/ 333983 w 502916"/>
                <a:gd name="connsiteY16" fmla="*/ 177850 h 502918"/>
                <a:gd name="connsiteX17" fmla="*/ 350098 w 502916"/>
                <a:gd name="connsiteY17" fmla="*/ 177850 h 502918"/>
                <a:gd name="connsiteX18" fmla="*/ 350098 w 502916"/>
                <a:gd name="connsiteY18" fmla="*/ 193967 h 502918"/>
                <a:gd name="connsiteX19" fmla="*/ 226884 w 502916"/>
                <a:gd name="connsiteY19" fmla="*/ 317181 h 502918"/>
                <a:gd name="connsiteX20" fmla="*/ 210768 w 502916"/>
                <a:gd name="connsiteY20" fmla="*/ 323811 h 502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02916" h="502918">
                  <a:moveTo>
                    <a:pt x="251458" y="502918"/>
                  </a:moveTo>
                  <a:cubicBezTo>
                    <a:pt x="112814" y="502918"/>
                    <a:pt x="0" y="390104"/>
                    <a:pt x="0" y="251459"/>
                  </a:cubicBezTo>
                  <a:cubicBezTo>
                    <a:pt x="0" y="112814"/>
                    <a:pt x="112814" y="0"/>
                    <a:pt x="251458" y="0"/>
                  </a:cubicBezTo>
                  <a:cubicBezTo>
                    <a:pt x="390103" y="0"/>
                    <a:pt x="502916" y="112814"/>
                    <a:pt x="502916" y="251459"/>
                  </a:cubicBezTo>
                  <a:cubicBezTo>
                    <a:pt x="502916" y="390104"/>
                    <a:pt x="390103" y="502918"/>
                    <a:pt x="251458" y="502918"/>
                  </a:cubicBezTo>
                  <a:close/>
                  <a:moveTo>
                    <a:pt x="251458" y="22860"/>
                  </a:moveTo>
                  <a:cubicBezTo>
                    <a:pt x="125386" y="22860"/>
                    <a:pt x="22860" y="125387"/>
                    <a:pt x="22860" y="251459"/>
                  </a:cubicBezTo>
                  <a:cubicBezTo>
                    <a:pt x="22860" y="377531"/>
                    <a:pt x="125386" y="480058"/>
                    <a:pt x="251458" y="480058"/>
                  </a:cubicBezTo>
                  <a:cubicBezTo>
                    <a:pt x="377530" y="480058"/>
                    <a:pt x="480057" y="377531"/>
                    <a:pt x="480057" y="251459"/>
                  </a:cubicBezTo>
                  <a:cubicBezTo>
                    <a:pt x="480057" y="125387"/>
                    <a:pt x="377530" y="22860"/>
                    <a:pt x="251458" y="22860"/>
                  </a:cubicBezTo>
                  <a:close/>
                  <a:moveTo>
                    <a:pt x="210768" y="323811"/>
                  </a:moveTo>
                  <a:cubicBezTo>
                    <a:pt x="204938" y="323811"/>
                    <a:pt x="199109" y="321525"/>
                    <a:pt x="194651" y="317181"/>
                  </a:cubicBezTo>
                  <a:lnTo>
                    <a:pt x="152818" y="275348"/>
                  </a:lnTo>
                  <a:cubicBezTo>
                    <a:pt x="148367" y="270897"/>
                    <a:pt x="148367" y="263682"/>
                    <a:pt x="152818" y="259231"/>
                  </a:cubicBezTo>
                  <a:cubicBezTo>
                    <a:pt x="157269" y="254781"/>
                    <a:pt x="164484" y="254781"/>
                    <a:pt x="168934" y="259231"/>
                  </a:cubicBezTo>
                  <a:lnTo>
                    <a:pt x="210768" y="301065"/>
                  </a:lnTo>
                  <a:lnTo>
                    <a:pt x="333983" y="177850"/>
                  </a:lnTo>
                  <a:cubicBezTo>
                    <a:pt x="338433" y="173400"/>
                    <a:pt x="345648" y="173400"/>
                    <a:pt x="350098" y="177850"/>
                  </a:cubicBezTo>
                  <a:cubicBezTo>
                    <a:pt x="354549" y="182301"/>
                    <a:pt x="354549" y="189516"/>
                    <a:pt x="350098" y="193967"/>
                  </a:cubicBezTo>
                  <a:lnTo>
                    <a:pt x="226884" y="317181"/>
                  </a:lnTo>
                  <a:cubicBezTo>
                    <a:pt x="222426" y="321525"/>
                    <a:pt x="216597" y="323811"/>
                    <a:pt x="210768" y="3238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" name="演界网-锦十七http://www.yanj.cn/store-17675-1-0-1-2-1.html">
              <a:extLst>
                <a:ext uri="{FF2B5EF4-FFF2-40B4-BE49-F238E27FC236}">
                  <a16:creationId xmlns:a16="http://schemas.microsoft.com/office/drawing/2014/main" id="{7E39FB8C-BF97-4052-8BFA-531ADF6F1401}"/>
                </a:ext>
              </a:extLst>
            </p:cNvPr>
            <p:cNvSpPr/>
            <p:nvPr/>
          </p:nvSpPr>
          <p:spPr>
            <a:xfrm>
              <a:off x="2951420" y="2747509"/>
              <a:ext cx="2509638" cy="2012462"/>
            </a:xfrm>
            <a:prstGeom prst="rect">
              <a:avLst/>
            </a:prstGeom>
          </p:spPr>
          <p:txBody>
            <a:bodyPr wrap="square" lIns="121908" tIns="60954" rIns="121908" bIns="60954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  <a:spcAft>
                  <a:spcPts val="800"/>
                </a:spcAft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正文内容，选择模板中的文字然后鼠标右键，粘贴选项里面选择“只保留文字”即可更改为您想替换的文字，直接粘贴可能会改变文字格式。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9" name="演界网-锦十七http://www.yanj.cn/store-17675-1-0-1-2-1.html">
              <a:extLst>
                <a:ext uri="{FF2B5EF4-FFF2-40B4-BE49-F238E27FC236}">
                  <a16:creationId xmlns:a16="http://schemas.microsoft.com/office/drawing/2014/main" id="{4D80B2C3-292C-4EE7-A834-3D3CE9E2827E}"/>
                </a:ext>
              </a:extLst>
            </p:cNvPr>
            <p:cNvSpPr/>
            <p:nvPr/>
          </p:nvSpPr>
          <p:spPr>
            <a:xfrm>
              <a:off x="4015741" y="5182264"/>
              <a:ext cx="381000" cy="77164"/>
            </a:xfrm>
            <a:custGeom>
              <a:avLst/>
              <a:gdLst>
                <a:gd name="connsiteX0" fmla="*/ 0 w 914400"/>
                <a:gd name="connsiteY0" fmla="*/ 185195 h 185195"/>
                <a:gd name="connsiteX1" fmla="*/ 914400 w 914400"/>
                <a:gd name="connsiteY1" fmla="*/ 185195 h 185195"/>
                <a:gd name="connsiteX2" fmla="*/ 729205 w 914400"/>
                <a:gd name="connsiteY2" fmla="*/ 0 h 18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400" h="185195">
                  <a:moveTo>
                    <a:pt x="0" y="185195"/>
                  </a:moveTo>
                  <a:lnTo>
                    <a:pt x="914400" y="185195"/>
                  </a:lnTo>
                  <a:lnTo>
                    <a:pt x="729205" y="0"/>
                  </a:ln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1FFFAD7A-CB3B-0441-3946-55D492806502}"/>
              </a:ext>
            </a:extLst>
          </p:cNvPr>
          <p:cNvGrpSpPr/>
          <p:nvPr/>
        </p:nvGrpSpPr>
        <p:grpSpPr>
          <a:xfrm>
            <a:off x="5689674" y="1481596"/>
            <a:ext cx="2758440" cy="4202924"/>
            <a:chOff x="2827020" y="1481596"/>
            <a:chExt cx="2758440" cy="4202924"/>
          </a:xfrm>
        </p:grpSpPr>
        <p:sp>
          <p:nvSpPr>
            <p:cNvPr id="24" name="演界网-锦十七http://www.yanj.cn/store-17675-1-0-1-2-1.html">
              <a:extLst>
                <a:ext uri="{FF2B5EF4-FFF2-40B4-BE49-F238E27FC236}">
                  <a16:creationId xmlns:a16="http://schemas.microsoft.com/office/drawing/2014/main" id="{AE19B1C2-2201-223A-884B-D11BCC23CB70}"/>
                </a:ext>
              </a:extLst>
            </p:cNvPr>
            <p:cNvSpPr/>
            <p:nvPr/>
          </p:nvSpPr>
          <p:spPr>
            <a:xfrm rot="5400000">
              <a:off x="2264865" y="2363926"/>
              <a:ext cx="3882749" cy="2758440"/>
            </a:xfrm>
            <a:prstGeom prst="roundRect">
              <a:avLst>
                <a:gd name="adj" fmla="val 9200"/>
              </a:avLst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08" tIns="60954" rIns="121908" bIns="60954"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" name="演界网-锦十七http://www.yanj.cn/store-17675-1-0-1-2-1.html">
              <a:extLst>
                <a:ext uri="{FF2B5EF4-FFF2-40B4-BE49-F238E27FC236}">
                  <a16:creationId xmlns:a16="http://schemas.microsoft.com/office/drawing/2014/main" id="{7B971FFD-9EB4-DC77-8460-03E58C56201E}"/>
                </a:ext>
              </a:extLst>
            </p:cNvPr>
            <p:cNvSpPr/>
            <p:nvPr/>
          </p:nvSpPr>
          <p:spPr>
            <a:xfrm>
              <a:off x="3058258" y="2225515"/>
              <a:ext cx="2295962" cy="497625"/>
            </a:xfrm>
            <a:prstGeom prst="rect">
              <a:avLst/>
            </a:prstGeom>
          </p:spPr>
          <p:txBody>
            <a:bodyPr wrap="square" lIns="121908" tIns="60954" rIns="121908" bIns="60954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  <a:spcAft>
                  <a:spcPts val="800"/>
                </a:spcAft>
              </a:pPr>
              <a:r>
                <a:rPr lang="zh-CN" altLang="en-US" sz="2000" b="1" dirty="0">
                  <a:solidFill>
                    <a:schemeClr val="accent2"/>
                  </a:solidFill>
                  <a:latin typeface="+mj-ea"/>
                  <a:ea typeface="+mj-ea"/>
                </a:rPr>
                <a:t>输入标题文字</a:t>
              </a:r>
              <a:endParaRPr lang="en-US" altLang="zh-CN" b="1" dirty="0">
                <a:solidFill>
                  <a:schemeClr val="accent2"/>
                </a:solidFill>
                <a:latin typeface="+mn-ea"/>
              </a:endParaRPr>
            </a:p>
          </p:txBody>
        </p:sp>
        <p:sp>
          <p:nvSpPr>
            <p:cNvPr id="26" name="演界网-锦十七http://www.yanj.cn/store-17675-1-0-1-2-1.html">
              <a:extLst>
                <a:ext uri="{FF2B5EF4-FFF2-40B4-BE49-F238E27FC236}">
                  <a16:creationId xmlns:a16="http://schemas.microsoft.com/office/drawing/2014/main" id="{B7D76826-1672-DF61-FAB7-D007639FDB11}"/>
                </a:ext>
              </a:extLst>
            </p:cNvPr>
            <p:cNvSpPr/>
            <p:nvPr/>
          </p:nvSpPr>
          <p:spPr>
            <a:xfrm>
              <a:off x="3923999" y="1481596"/>
              <a:ext cx="540000" cy="5400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7" name="演界网-锦十七http://www.yanj.cn/store-17675-1-0-1-2-1.html">
              <a:extLst>
                <a:ext uri="{FF2B5EF4-FFF2-40B4-BE49-F238E27FC236}">
                  <a16:creationId xmlns:a16="http://schemas.microsoft.com/office/drawing/2014/main" id="{8238D299-4722-E04D-B263-85037572A3DC}"/>
                </a:ext>
              </a:extLst>
            </p:cNvPr>
            <p:cNvSpPr/>
            <p:nvPr/>
          </p:nvSpPr>
          <p:spPr>
            <a:xfrm>
              <a:off x="4020974" y="1578570"/>
              <a:ext cx="346050" cy="346052"/>
            </a:xfrm>
            <a:custGeom>
              <a:avLst/>
              <a:gdLst>
                <a:gd name="connsiteX0" fmla="*/ 251458 w 502916"/>
                <a:gd name="connsiteY0" fmla="*/ 502918 h 502918"/>
                <a:gd name="connsiteX1" fmla="*/ 0 w 502916"/>
                <a:gd name="connsiteY1" fmla="*/ 251459 h 502918"/>
                <a:gd name="connsiteX2" fmla="*/ 251458 w 502916"/>
                <a:gd name="connsiteY2" fmla="*/ 0 h 502918"/>
                <a:gd name="connsiteX3" fmla="*/ 502916 w 502916"/>
                <a:gd name="connsiteY3" fmla="*/ 251459 h 502918"/>
                <a:gd name="connsiteX4" fmla="*/ 251458 w 502916"/>
                <a:gd name="connsiteY4" fmla="*/ 502918 h 502918"/>
                <a:gd name="connsiteX5" fmla="*/ 251458 w 502916"/>
                <a:gd name="connsiteY5" fmla="*/ 22860 h 502918"/>
                <a:gd name="connsiteX6" fmla="*/ 22860 w 502916"/>
                <a:gd name="connsiteY6" fmla="*/ 251459 h 502918"/>
                <a:gd name="connsiteX7" fmla="*/ 251458 w 502916"/>
                <a:gd name="connsiteY7" fmla="*/ 480058 h 502918"/>
                <a:gd name="connsiteX8" fmla="*/ 480057 w 502916"/>
                <a:gd name="connsiteY8" fmla="*/ 251459 h 502918"/>
                <a:gd name="connsiteX9" fmla="*/ 251458 w 502916"/>
                <a:gd name="connsiteY9" fmla="*/ 22860 h 502918"/>
                <a:gd name="connsiteX10" fmla="*/ 210768 w 502916"/>
                <a:gd name="connsiteY10" fmla="*/ 323811 h 502918"/>
                <a:gd name="connsiteX11" fmla="*/ 194651 w 502916"/>
                <a:gd name="connsiteY11" fmla="*/ 317181 h 502918"/>
                <a:gd name="connsiteX12" fmla="*/ 152818 w 502916"/>
                <a:gd name="connsiteY12" fmla="*/ 275348 h 502918"/>
                <a:gd name="connsiteX13" fmla="*/ 152818 w 502916"/>
                <a:gd name="connsiteY13" fmla="*/ 259231 h 502918"/>
                <a:gd name="connsiteX14" fmla="*/ 168934 w 502916"/>
                <a:gd name="connsiteY14" fmla="*/ 259231 h 502918"/>
                <a:gd name="connsiteX15" fmla="*/ 210768 w 502916"/>
                <a:gd name="connsiteY15" fmla="*/ 301065 h 502918"/>
                <a:gd name="connsiteX16" fmla="*/ 333983 w 502916"/>
                <a:gd name="connsiteY16" fmla="*/ 177850 h 502918"/>
                <a:gd name="connsiteX17" fmla="*/ 350098 w 502916"/>
                <a:gd name="connsiteY17" fmla="*/ 177850 h 502918"/>
                <a:gd name="connsiteX18" fmla="*/ 350098 w 502916"/>
                <a:gd name="connsiteY18" fmla="*/ 193967 h 502918"/>
                <a:gd name="connsiteX19" fmla="*/ 226884 w 502916"/>
                <a:gd name="connsiteY19" fmla="*/ 317181 h 502918"/>
                <a:gd name="connsiteX20" fmla="*/ 210768 w 502916"/>
                <a:gd name="connsiteY20" fmla="*/ 323811 h 502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02916" h="502918">
                  <a:moveTo>
                    <a:pt x="251458" y="502918"/>
                  </a:moveTo>
                  <a:cubicBezTo>
                    <a:pt x="112814" y="502918"/>
                    <a:pt x="0" y="390104"/>
                    <a:pt x="0" y="251459"/>
                  </a:cubicBezTo>
                  <a:cubicBezTo>
                    <a:pt x="0" y="112814"/>
                    <a:pt x="112814" y="0"/>
                    <a:pt x="251458" y="0"/>
                  </a:cubicBezTo>
                  <a:cubicBezTo>
                    <a:pt x="390103" y="0"/>
                    <a:pt x="502916" y="112814"/>
                    <a:pt x="502916" y="251459"/>
                  </a:cubicBezTo>
                  <a:cubicBezTo>
                    <a:pt x="502916" y="390104"/>
                    <a:pt x="390103" y="502918"/>
                    <a:pt x="251458" y="502918"/>
                  </a:cubicBezTo>
                  <a:close/>
                  <a:moveTo>
                    <a:pt x="251458" y="22860"/>
                  </a:moveTo>
                  <a:cubicBezTo>
                    <a:pt x="125386" y="22860"/>
                    <a:pt x="22860" y="125387"/>
                    <a:pt x="22860" y="251459"/>
                  </a:cubicBezTo>
                  <a:cubicBezTo>
                    <a:pt x="22860" y="377531"/>
                    <a:pt x="125386" y="480058"/>
                    <a:pt x="251458" y="480058"/>
                  </a:cubicBezTo>
                  <a:cubicBezTo>
                    <a:pt x="377530" y="480058"/>
                    <a:pt x="480057" y="377531"/>
                    <a:pt x="480057" y="251459"/>
                  </a:cubicBezTo>
                  <a:cubicBezTo>
                    <a:pt x="480057" y="125387"/>
                    <a:pt x="377530" y="22860"/>
                    <a:pt x="251458" y="22860"/>
                  </a:cubicBezTo>
                  <a:close/>
                  <a:moveTo>
                    <a:pt x="210768" y="323811"/>
                  </a:moveTo>
                  <a:cubicBezTo>
                    <a:pt x="204938" y="323811"/>
                    <a:pt x="199109" y="321525"/>
                    <a:pt x="194651" y="317181"/>
                  </a:cubicBezTo>
                  <a:lnTo>
                    <a:pt x="152818" y="275348"/>
                  </a:lnTo>
                  <a:cubicBezTo>
                    <a:pt x="148367" y="270897"/>
                    <a:pt x="148367" y="263682"/>
                    <a:pt x="152818" y="259231"/>
                  </a:cubicBezTo>
                  <a:cubicBezTo>
                    <a:pt x="157269" y="254781"/>
                    <a:pt x="164484" y="254781"/>
                    <a:pt x="168934" y="259231"/>
                  </a:cubicBezTo>
                  <a:lnTo>
                    <a:pt x="210768" y="301065"/>
                  </a:lnTo>
                  <a:lnTo>
                    <a:pt x="333983" y="177850"/>
                  </a:lnTo>
                  <a:cubicBezTo>
                    <a:pt x="338433" y="173400"/>
                    <a:pt x="345648" y="173400"/>
                    <a:pt x="350098" y="177850"/>
                  </a:cubicBezTo>
                  <a:cubicBezTo>
                    <a:pt x="354549" y="182301"/>
                    <a:pt x="354549" y="189516"/>
                    <a:pt x="350098" y="193967"/>
                  </a:cubicBezTo>
                  <a:lnTo>
                    <a:pt x="226884" y="317181"/>
                  </a:lnTo>
                  <a:cubicBezTo>
                    <a:pt x="222426" y="321525"/>
                    <a:pt x="216597" y="323811"/>
                    <a:pt x="210768" y="3238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演界网-锦十七http://www.yanj.cn/store-17675-1-0-1-2-1.html">
              <a:extLst>
                <a:ext uri="{FF2B5EF4-FFF2-40B4-BE49-F238E27FC236}">
                  <a16:creationId xmlns:a16="http://schemas.microsoft.com/office/drawing/2014/main" id="{C58075FA-CA08-F6BA-F72A-189DF3D47416}"/>
                </a:ext>
              </a:extLst>
            </p:cNvPr>
            <p:cNvSpPr/>
            <p:nvPr/>
          </p:nvSpPr>
          <p:spPr>
            <a:xfrm>
              <a:off x="2951420" y="2747509"/>
              <a:ext cx="2509638" cy="2012462"/>
            </a:xfrm>
            <a:prstGeom prst="rect">
              <a:avLst/>
            </a:prstGeom>
          </p:spPr>
          <p:txBody>
            <a:bodyPr wrap="square" lIns="121908" tIns="60954" rIns="121908" bIns="60954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  <a:spcAft>
                  <a:spcPts val="800"/>
                </a:spcAft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正文内容，选择模板中的文字然后鼠标右键，粘贴选项里面选择“只保留文字”即可更改为您想替换的文字，直接粘贴可能会改变文字格式。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29" name="演界网-锦十七http://www.yanj.cn/store-17675-1-0-1-2-1.html">
              <a:extLst>
                <a:ext uri="{FF2B5EF4-FFF2-40B4-BE49-F238E27FC236}">
                  <a16:creationId xmlns:a16="http://schemas.microsoft.com/office/drawing/2014/main" id="{B29EAA2D-8A31-7C86-4897-F12844FEC370}"/>
                </a:ext>
              </a:extLst>
            </p:cNvPr>
            <p:cNvSpPr/>
            <p:nvPr/>
          </p:nvSpPr>
          <p:spPr>
            <a:xfrm>
              <a:off x="4015741" y="5182264"/>
              <a:ext cx="381000" cy="77164"/>
            </a:xfrm>
            <a:custGeom>
              <a:avLst/>
              <a:gdLst>
                <a:gd name="connsiteX0" fmla="*/ 0 w 914400"/>
                <a:gd name="connsiteY0" fmla="*/ 185195 h 185195"/>
                <a:gd name="connsiteX1" fmla="*/ 914400 w 914400"/>
                <a:gd name="connsiteY1" fmla="*/ 185195 h 185195"/>
                <a:gd name="connsiteX2" fmla="*/ 729205 w 914400"/>
                <a:gd name="connsiteY2" fmla="*/ 0 h 18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400" h="185195">
                  <a:moveTo>
                    <a:pt x="0" y="185195"/>
                  </a:moveTo>
                  <a:lnTo>
                    <a:pt x="914400" y="185195"/>
                  </a:lnTo>
                  <a:lnTo>
                    <a:pt x="729205" y="0"/>
                  </a:ln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6B60D915-864B-B634-FA72-BFE5BA4869E3}"/>
              </a:ext>
            </a:extLst>
          </p:cNvPr>
          <p:cNvGrpSpPr/>
          <p:nvPr/>
        </p:nvGrpSpPr>
        <p:grpSpPr>
          <a:xfrm>
            <a:off x="8846185" y="1481596"/>
            <a:ext cx="2758440" cy="4202924"/>
            <a:chOff x="2827020" y="1481596"/>
            <a:chExt cx="2758440" cy="4202924"/>
          </a:xfrm>
        </p:grpSpPr>
        <p:sp>
          <p:nvSpPr>
            <p:cNvPr id="31" name="演界网-锦十七http://www.yanj.cn/store-17675-1-0-1-2-1.html">
              <a:extLst>
                <a:ext uri="{FF2B5EF4-FFF2-40B4-BE49-F238E27FC236}">
                  <a16:creationId xmlns:a16="http://schemas.microsoft.com/office/drawing/2014/main" id="{28142BF5-5F80-86CC-14EA-4A1792371AEB}"/>
                </a:ext>
              </a:extLst>
            </p:cNvPr>
            <p:cNvSpPr/>
            <p:nvPr/>
          </p:nvSpPr>
          <p:spPr>
            <a:xfrm rot="5400000">
              <a:off x="2264865" y="2363926"/>
              <a:ext cx="3882749" cy="2758440"/>
            </a:xfrm>
            <a:prstGeom prst="roundRect">
              <a:avLst>
                <a:gd name="adj" fmla="val 9200"/>
              </a:avLst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08" tIns="60954" rIns="121908" bIns="60954"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演界网-锦十七http://www.yanj.cn/store-17675-1-0-1-2-1.html">
              <a:extLst>
                <a:ext uri="{FF2B5EF4-FFF2-40B4-BE49-F238E27FC236}">
                  <a16:creationId xmlns:a16="http://schemas.microsoft.com/office/drawing/2014/main" id="{EFC19F4F-9A85-7ACC-2895-CC8039EBC3B6}"/>
                </a:ext>
              </a:extLst>
            </p:cNvPr>
            <p:cNvSpPr/>
            <p:nvPr/>
          </p:nvSpPr>
          <p:spPr>
            <a:xfrm>
              <a:off x="3058258" y="2225515"/>
              <a:ext cx="2295962" cy="497625"/>
            </a:xfrm>
            <a:prstGeom prst="rect">
              <a:avLst/>
            </a:prstGeom>
          </p:spPr>
          <p:txBody>
            <a:bodyPr wrap="square" lIns="121908" tIns="60954" rIns="121908" bIns="60954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  <a:spcAft>
                  <a:spcPts val="800"/>
                </a:spcAft>
              </a:pPr>
              <a:r>
                <a:rPr lang="zh-CN" altLang="en-US" sz="2000" b="1" dirty="0">
                  <a:solidFill>
                    <a:schemeClr val="accent1"/>
                  </a:solidFill>
                  <a:latin typeface="+mj-ea"/>
                  <a:ea typeface="+mj-ea"/>
                </a:rPr>
                <a:t>输入标题文字</a:t>
              </a:r>
              <a:endParaRPr lang="en-US" altLang="zh-CN" b="1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33" name="演界网-锦十七http://www.yanj.cn/store-17675-1-0-1-2-1.html">
              <a:extLst>
                <a:ext uri="{FF2B5EF4-FFF2-40B4-BE49-F238E27FC236}">
                  <a16:creationId xmlns:a16="http://schemas.microsoft.com/office/drawing/2014/main" id="{131E78E4-80C7-EBB1-2677-CEF94B5BCEE2}"/>
                </a:ext>
              </a:extLst>
            </p:cNvPr>
            <p:cNvSpPr/>
            <p:nvPr/>
          </p:nvSpPr>
          <p:spPr>
            <a:xfrm>
              <a:off x="3923999" y="1481596"/>
              <a:ext cx="540000" cy="5400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4" name="演界网-锦十七http://www.yanj.cn/store-17675-1-0-1-2-1.html">
              <a:extLst>
                <a:ext uri="{FF2B5EF4-FFF2-40B4-BE49-F238E27FC236}">
                  <a16:creationId xmlns:a16="http://schemas.microsoft.com/office/drawing/2014/main" id="{40B134D8-2527-1609-9EA3-381635B95DA9}"/>
                </a:ext>
              </a:extLst>
            </p:cNvPr>
            <p:cNvSpPr/>
            <p:nvPr/>
          </p:nvSpPr>
          <p:spPr>
            <a:xfrm>
              <a:off x="4020974" y="1578570"/>
              <a:ext cx="346050" cy="346052"/>
            </a:xfrm>
            <a:custGeom>
              <a:avLst/>
              <a:gdLst>
                <a:gd name="connsiteX0" fmla="*/ 251458 w 502916"/>
                <a:gd name="connsiteY0" fmla="*/ 502918 h 502918"/>
                <a:gd name="connsiteX1" fmla="*/ 0 w 502916"/>
                <a:gd name="connsiteY1" fmla="*/ 251459 h 502918"/>
                <a:gd name="connsiteX2" fmla="*/ 251458 w 502916"/>
                <a:gd name="connsiteY2" fmla="*/ 0 h 502918"/>
                <a:gd name="connsiteX3" fmla="*/ 502916 w 502916"/>
                <a:gd name="connsiteY3" fmla="*/ 251459 h 502918"/>
                <a:gd name="connsiteX4" fmla="*/ 251458 w 502916"/>
                <a:gd name="connsiteY4" fmla="*/ 502918 h 502918"/>
                <a:gd name="connsiteX5" fmla="*/ 251458 w 502916"/>
                <a:gd name="connsiteY5" fmla="*/ 22860 h 502918"/>
                <a:gd name="connsiteX6" fmla="*/ 22860 w 502916"/>
                <a:gd name="connsiteY6" fmla="*/ 251459 h 502918"/>
                <a:gd name="connsiteX7" fmla="*/ 251458 w 502916"/>
                <a:gd name="connsiteY7" fmla="*/ 480058 h 502918"/>
                <a:gd name="connsiteX8" fmla="*/ 480057 w 502916"/>
                <a:gd name="connsiteY8" fmla="*/ 251459 h 502918"/>
                <a:gd name="connsiteX9" fmla="*/ 251458 w 502916"/>
                <a:gd name="connsiteY9" fmla="*/ 22860 h 502918"/>
                <a:gd name="connsiteX10" fmla="*/ 210768 w 502916"/>
                <a:gd name="connsiteY10" fmla="*/ 323811 h 502918"/>
                <a:gd name="connsiteX11" fmla="*/ 194651 w 502916"/>
                <a:gd name="connsiteY11" fmla="*/ 317181 h 502918"/>
                <a:gd name="connsiteX12" fmla="*/ 152818 w 502916"/>
                <a:gd name="connsiteY12" fmla="*/ 275348 h 502918"/>
                <a:gd name="connsiteX13" fmla="*/ 152818 w 502916"/>
                <a:gd name="connsiteY13" fmla="*/ 259231 h 502918"/>
                <a:gd name="connsiteX14" fmla="*/ 168934 w 502916"/>
                <a:gd name="connsiteY14" fmla="*/ 259231 h 502918"/>
                <a:gd name="connsiteX15" fmla="*/ 210768 w 502916"/>
                <a:gd name="connsiteY15" fmla="*/ 301065 h 502918"/>
                <a:gd name="connsiteX16" fmla="*/ 333983 w 502916"/>
                <a:gd name="connsiteY16" fmla="*/ 177850 h 502918"/>
                <a:gd name="connsiteX17" fmla="*/ 350098 w 502916"/>
                <a:gd name="connsiteY17" fmla="*/ 177850 h 502918"/>
                <a:gd name="connsiteX18" fmla="*/ 350098 w 502916"/>
                <a:gd name="connsiteY18" fmla="*/ 193967 h 502918"/>
                <a:gd name="connsiteX19" fmla="*/ 226884 w 502916"/>
                <a:gd name="connsiteY19" fmla="*/ 317181 h 502918"/>
                <a:gd name="connsiteX20" fmla="*/ 210768 w 502916"/>
                <a:gd name="connsiteY20" fmla="*/ 323811 h 502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02916" h="502918">
                  <a:moveTo>
                    <a:pt x="251458" y="502918"/>
                  </a:moveTo>
                  <a:cubicBezTo>
                    <a:pt x="112814" y="502918"/>
                    <a:pt x="0" y="390104"/>
                    <a:pt x="0" y="251459"/>
                  </a:cubicBezTo>
                  <a:cubicBezTo>
                    <a:pt x="0" y="112814"/>
                    <a:pt x="112814" y="0"/>
                    <a:pt x="251458" y="0"/>
                  </a:cubicBezTo>
                  <a:cubicBezTo>
                    <a:pt x="390103" y="0"/>
                    <a:pt x="502916" y="112814"/>
                    <a:pt x="502916" y="251459"/>
                  </a:cubicBezTo>
                  <a:cubicBezTo>
                    <a:pt x="502916" y="390104"/>
                    <a:pt x="390103" y="502918"/>
                    <a:pt x="251458" y="502918"/>
                  </a:cubicBezTo>
                  <a:close/>
                  <a:moveTo>
                    <a:pt x="251458" y="22860"/>
                  </a:moveTo>
                  <a:cubicBezTo>
                    <a:pt x="125386" y="22860"/>
                    <a:pt x="22860" y="125387"/>
                    <a:pt x="22860" y="251459"/>
                  </a:cubicBezTo>
                  <a:cubicBezTo>
                    <a:pt x="22860" y="377531"/>
                    <a:pt x="125386" y="480058"/>
                    <a:pt x="251458" y="480058"/>
                  </a:cubicBezTo>
                  <a:cubicBezTo>
                    <a:pt x="377530" y="480058"/>
                    <a:pt x="480057" y="377531"/>
                    <a:pt x="480057" y="251459"/>
                  </a:cubicBezTo>
                  <a:cubicBezTo>
                    <a:pt x="480057" y="125387"/>
                    <a:pt x="377530" y="22860"/>
                    <a:pt x="251458" y="22860"/>
                  </a:cubicBezTo>
                  <a:close/>
                  <a:moveTo>
                    <a:pt x="210768" y="323811"/>
                  </a:moveTo>
                  <a:cubicBezTo>
                    <a:pt x="204938" y="323811"/>
                    <a:pt x="199109" y="321525"/>
                    <a:pt x="194651" y="317181"/>
                  </a:cubicBezTo>
                  <a:lnTo>
                    <a:pt x="152818" y="275348"/>
                  </a:lnTo>
                  <a:cubicBezTo>
                    <a:pt x="148367" y="270897"/>
                    <a:pt x="148367" y="263682"/>
                    <a:pt x="152818" y="259231"/>
                  </a:cubicBezTo>
                  <a:cubicBezTo>
                    <a:pt x="157269" y="254781"/>
                    <a:pt x="164484" y="254781"/>
                    <a:pt x="168934" y="259231"/>
                  </a:cubicBezTo>
                  <a:lnTo>
                    <a:pt x="210768" y="301065"/>
                  </a:lnTo>
                  <a:lnTo>
                    <a:pt x="333983" y="177850"/>
                  </a:lnTo>
                  <a:cubicBezTo>
                    <a:pt x="338433" y="173400"/>
                    <a:pt x="345648" y="173400"/>
                    <a:pt x="350098" y="177850"/>
                  </a:cubicBezTo>
                  <a:cubicBezTo>
                    <a:pt x="354549" y="182301"/>
                    <a:pt x="354549" y="189516"/>
                    <a:pt x="350098" y="193967"/>
                  </a:cubicBezTo>
                  <a:lnTo>
                    <a:pt x="226884" y="317181"/>
                  </a:lnTo>
                  <a:cubicBezTo>
                    <a:pt x="222426" y="321525"/>
                    <a:pt x="216597" y="323811"/>
                    <a:pt x="210768" y="3238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演界网-锦十七http://www.yanj.cn/store-17675-1-0-1-2-1.html">
              <a:extLst>
                <a:ext uri="{FF2B5EF4-FFF2-40B4-BE49-F238E27FC236}">
                  <a16:creationId xmlns:a16="http://schemas.microsoft.com/office/drawing/2014/main" id="{1777EF3C-AE5C-1A06-46E4-FBCF66C9ADFA}"/>
                </a:ext>
              </a:extLst>
            </p:cNvPr>
            <p:cNvSpPr/>
            <p:nvPr/>
          </p:nvSpPr>
          <p:spPr>
            <a:xfrm>
              <a:off x="2951420" y="2747509"/>
              <a:ext cx="2509638" cy="2012462"/>
            </a:xfrm>
            <a:prstGeom prst="rect">
              <a:avLst/>
            </a:prstGeom>
          </p:spPr>
          <p:txBody>
            <a:bodyPr wrap="square" lIns="121908" tIns="60954" rIns="121908" bIns="60954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  <a:spcAft>
                  <a:spcPts val="800"/>
                </a:spcAft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正文内容，选择模板中的文字然后鼠标右键，粘贴选项里面选择“只保留文字”即可更改为您想替换的文字，直接粘贴可能会改变文字格式。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36" name="演界网-锦十七http://www.yanj.cn/store-17675-1-0-1-2-1.html">
              <a:extLst>
                <a:ext uri="{FF2B5EF4-FFF2-40B4-BE49-F238E27FC236}">
                  <a16:creationId xmlns:a16="http://schemas.microsoft.com/office/drawing/2014/main" id="{73C4BBF1-D1E7-2481-F104-18646E1267FE}"/>
                </a:ext>
              </a:extLst>
            </p:cNvPr>
            <p:cNvSpPr/>
            <p:nvPr/>
          </p:nvSpPr>
          <p:spPr>
            <a:xfrm>
              <a:off x="4015741" y="5182264"/>
              <a:ext cx="381000" cy="77164"/>
            </a:xfrm>
            <a:custGeom>
              <a:avLst/>
              <a:gdLst>
                <a:gd name="connsiteX0" fmla="*/ 0 w 914400"/>
                <a:gd name="connsiteY0" fmla="*/ 185195 h 185195"/>
                <a:gd name="connsiteX1" fmla="*/ 914400 w 914400"/>
                <a:gd name="connsiteY1" fmla="*/ 185195 h 185195"/>
                <a:gd name="connsiteX2" fmla="*/ 729205 w 914400"/>
                <a:gd name="connsiteY2" fmla="*/ 0 h 18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400" h="185195">
                  <a:moveTo>
                    <a:pt x="0" y="185195"/>
                  </a:moveTo>
                  <a:lnTo>
                    <a:pt x="914400" y="185195"/>
                  </a:lnTo>
                  <a:lnTo>
                    <a:pt x="729205" y="0"/>
                  </a:ln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F34EDF47-339D-3B01-889E-BE7064325AA1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7115ED4D-6CF2-D5B2-385F-A1F0381212CF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4203AC07-5D79-692A-9D21-A03758024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76BA6C49-F133-BA96-F1B8-03A915945F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B32FA301-EE0E-E4F2-09C4-FF4F299A43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FEF30220-4AE8-0E9D-585D-6BACB95CFA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FB1ACA78-F22B-34C0-3C1E-A13C345DBD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17BDCD61-2CE8-E049-1517-E26BCE577D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BEF476CF-F7DE-AF2D-4F37-5F25BABA75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F9435ED4-064E-F924-8EF7-250CE2C464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B67D1456-98B0-4309-F6A1-73F4BE7B4D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B0250D36-9829-DD1C-BCBB-23CC8227A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CD005BD9-6241-C2CF-F135-DC8A51A9DF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85C882EB-028F-1B57-9101-A8EFEA94E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F296F15A-EBC3-8AC4-059B-164C830220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461F8169-C18C-C7E0-3FD5-0887256D7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3D67790D-6E5C-743B-0C4F-5301BFCCE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71651F6B-FBBA-B88C-8B16-503D3C91EC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9A75A8A0-CB60-47ED-4B1D-BE38B0996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01348441-212A-3FA5-B5CC-8935CEB8FD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40294E20-893D-0D1E-8E5C-CF01AF0DE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7" name="Freeform 24">
              <a:extLst>
                <a:ext uri="{FF2B5EF4-FFF2-40B4-BE49-F238E27FC236}">
                  <a16:creationId xmlns:a16="http://schemas.microsoft.com/office/drawing/2014/main" id="{89E24776-8469-DB0B-F5AD-FBB622675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6F8C85B1-C755-0882-EA31-1F04DC4D8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9" name="Freeform 26">
              <a:extLst>
                <a:ext uri="{FF2B5EF4-FFF2-40B4-BE49-F238E27FC236}">
                  <a16:creationId xmlns:a16="http://schemas.microsoft.com/office/drawing/2014/main" id="{4B487FCF-E471-97FD-675D-95D3EE227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0" name="Freeform 27">
              <a:extLst>
                <a:ext uri="{FF2B5EF4-FFF2-40B4-BE49-F238E27FC236}">
                  <a16:creationId xmlns:a16="http://schemas.microsoft.com/office/drawing/2014/main" id="{89E8933B-E8C5-E8CB-3F42-61C2656E12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61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BF2E7BF4-C7A6-F8E6-6FB2-B0BA2079500A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62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282D54CC-9538-05E1-1D34-94F86A5563D2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63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1A4DBBF1-F707-B0FD-0F6A-271BED69BBB5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1D54517B-267F-F787-C2B1-62813EF20038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5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F1A73A1F-14BD-0C18-9FA9-FB4E6F5666EF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结论及讨论</a:t>
            </a:r>
          </a:p>
        </p:txBody>
      </p:sp>
      <p:sp>
        <p:nvSpPr>
          <p:cNvPr id="66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E0BB44C7-8E44-A720-E2ED-70266D5695D5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443CF14-0FA6-30F9-A2D8-4CFA29DC8952}"/>
              </a:ext>
            </a:extLst>
          </p:cNvPr>
          <p:cNvGrpSpPr/>
          <p:nvPr/>
        </p:nvGrpSpPr>
        <p:grpSpPr>
          <a:xfrm>
            <a:off x="2152891" y="3157692"/>
            <a:ext cx="133109" cy="618563"/>
            <a:chOff x="2152891" y="392992"/>
            <a:chExt cx="133109" cy="618563"/>
          </a:xfrm>
        </p:grpSpPr>
        <p:sp>
          <p:nvSpPr>
            <p:cNvPr id="68" name="矩形: 圆角 67">
              <a:extLst>
                <a:ext uri="{FF2B5EF4-FFF2-40B4-BE49-F238E27FC236}">
                  <a16:creationId xmlns:a16="http://schemas.microsoft.com/office/drawing/2014/main" id="{4C4E648F-1380-8433-32EE-E1A6208813A0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69" name="直角三角形 68">
              <a:extLst>
                <a:ext uri="{FF2B5EF4-FFF2-40B4-BE49-F238E27FC236}">
                  <a16:creationId xmlns:a16="http://schemas.microsoft.com/office/drawing/2014/main" id="{9FFF6D1F-B5D2-DA3A-CD8D-874172134C52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FB134EC1-FA53-F9A0-F157-A8A4D1525FFC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C153F579-815E-AED8-CBA9-36690205B53E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>
            <a:extLst>
              <a:ext uri="{FF2B5EF4-FFF2-40B4-BE49-F238E27FC236}">
                <a16:creationId xmlns:a16="http://schemas.microsoft.com/office/drawing/2014/main" id="{9A0A019B-90CA-8F62-5030-5A4CE01CBD00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05733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owerpoint template design by DAJU_PPT正版来源小红书大橘PPT微信DAJU_PPT请勿抄袭搬运！盗版必究！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>
                <a:sym typeface="+mn-lt"/>
              </a:rPr>
              <a:t>总结与启发</a:t>
            </a:r>
          </a:p>
        </p:txBody>
      </p:sp>
      <p:sp>
        <p:nvSpPr>
          <p:cNvPr id="16" name="powerpoint template design by DAJU_PPT正版来源小红书大橘PPT微信DAJU_PPT请勿抄袭搬运！盗版必究！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ym typeface="+mn-lt"/>
              </a:rPr>
              <a:t>06</a:t>
            </a:r>
            <a:endParaRPr lang="zh-CN" altLang="en-US" dirty="0">
              <a:sym typeface="+mn-lt"/>
            </a:endParaRPr>
          </a:p>
        </p:txBody>
      </p:sp>
      <p:sp>
        <p:nvSpPr>
          <p:cNvPr id="5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33AF4A34-3E06-43CE-A1E8-13B053B168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PART SIX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7991402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6.1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文献总结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DE19663-6304-1CD0-D2A1-319323F7F996}"/>
              </a:ext>
            </a:extLst>
          </p:cNvPr>
          <p:cNvSpPr/>
          <p:nvPr/>
        </p:nvSpPr>
        <p:spPr>
          <a:xfrm flipH="1">
            <a:off x="2532063" y="2018439"/>
            <a:ext cx="9038235" cy="1137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09600">
              <a:lnSpc>
                <a:spcPct val="130000"/>
              </a:lnSpc>
              <a:defRPr/>
            </a:pPr>
            <a:r>
              <a:rPr lang="en-US" altLang="zh-CN" dirty="0">
                <a:latin typeface="+mn-ea"/>
              </a:rPr>
              <a:t>正文内容，选择模板中的文字然后鼠标右键，粘贴选项里面选择“只保留文字”即可更改为您想替换的文字，直接粘贴可能会改变文字格式。不建议您PPT中使用过多文字，尽量将文字精简，总结后按照一定的逻辑关系进行排列。</a:t>
            </a:r>
            <a:endParaRPr kumimoji="0" lang="en-US" altLang="zh-CN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C3FA7A-A625-4CCB-5DD1-241C358ACBA7}"/>
              </a:ext>
            </a:extLst>
          </p:cNvPr>
          <p:cNvSpPr/>
          <p:nvPr/>
        </p:nvSpPr>
        <p:spPr>
          <a:xfrm flipH="1">
            <a:off x="2532063" y="1585336"/>
            <a:ext cx="22900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spc="300" dirty="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输入标题文字</a:t>
            </a:r>
            <a:endParaRPr kumimoji="0" lang="zh-CN" altLang="en-US" sz="2000" b="1" i="0" u="none" strike="noStrike" kern="1200" cap="none" spc="3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0A7B3D9-2FEA-B1A3-49B8-718AD9567124}"/>
              </a:ext>
            </a:extLst>
          </p:cNvPr>
          <p:cNvGrpSpPr/>
          <p:nvPr/>
        </p:nvGrpSpPr>
        <p:grpSpPr>
          <a:xfrm>
            <a:off x="2532063" y="3718561"/>
            <a:ext cx="4425631" cy="1890854"/>
            <a:chOff x="2532063" y="3459481"/>
            <a:chExt cx="4425631" cy="1890854"/>
          </a:xfrm>
        </p:grpSpPr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69D55C36-1B0C-39FA-FB49-AB6C9A1DCB8E}"/>
                </a:ext>
              </a:extLst>
            </p:cNvPr>
            <p:cNvSpPr/>
            <p:nvPr/>
          </p:nvSpPr>
          <p:spPr>
            <a:xfrm>
              <a:off x="2532063" y="3459481"/>
              <a:ext cx="4425631" cy="1890854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  <a:alpha val="5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C19CF23D-18B4-4251-F49C-0E8CE575E6C2}"/>
                </a:ext>
              </a:extLst>
            </p:cNvPr>
            <p:cNvGrpSpPr/>
            <p:nvPr/>
          </p:nvGrpSpPr>
          <p:grpSpPr>
            <a:xfrm>
              <a:off x="2730183" y="3619578"/>
              <a:ext cx="3960177" cy="1570659"/>
              <a:chOff x="2532063" y="3619578"/>
              <a:chExt cx="3960177" cy="1570659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AEEA1DBA-FDF0-0E13-7713-2B21A028ACA3}"/>
                  </a:ext>
                </a:extLst>
              </p:cNvPr>
              <p:cNvSpPr/>
              <p:nvPr/>
            </p:nvSpPr>
            <p:spPr>
              <a:xfrm flipH="1">
                <a:off x="2532063" y="4052681"/>
                <a:ext cx="3960177" cy="11375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609600">
                  <a:lnSpc>
                    <a:spcPct val="130000"/>
                  </a:lnSpc>
                  <a:defRPr/>
                </a:pPr>
                <a:r>
                  <a:rPr lang="en-US" altLang="zh-CN" dirty="0" err="1">
                    <a:latin typeface="+mn-ea"/>
                  </a:rPr>
                  <a:t>正文内容，选择模板中的文字然后鼠标右键，粘贴选项里面选择“只保留文字”即可更改为您想替换的文字</a:t>
                </a:r>
                <a:endParaRPr kumimoji="0" lang="en-US" altLang="zh-CN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FA5D247-7C29-4EBF-325B-8AE5F63EE357}"/>
                  </a:ext>
                </a:extLst>
              </p:cNvPr>
              <p:cNvSpPr/>
              <p:nvPr/>
            </p:nvSpPr>
            <p:spPr>
              <a:xfrm flipH="1">
                <a:off x="2532063" y="3619578"/>
                <a:ext cx="2290099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2000" b="1" spc="300" dirty="0"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rPr>
                  <a:t>小标题文字</a:t>
                </a:r>
                <a:endParaRPr kumimoji="0" lang="zh-CN" altLang="en-US" sz="2000" b="1" i="0" u="none" strike="noStrike" kern="1200" cap="none" spc="3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sym typeface="+mn-lt"/>
                </a:endParaRPr>
              </a:p>
            </p:txBody>
          </p:sp>
        </p:grp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9535A7EC-53EA-38F8-F09F-E1CFF1699F3D}"/>
              </a:ext>
            </a:extLst>
          </p:cNvPr>
          <p:cNvGrpSpPr/>
          <p:nvPr/>
        </p:nvGrpSpPr>
        <p:grpSpPr>
          <a:xfrm>
            <a:off x="7178994" y="3718561"/>
            <a:ext cx="4425631" cy="1890854"/>
            <a:chOff x="2462849" y="3459481"/>
            <a:chExt cx="4425631" cy="1890854"/>
          </a:xfrm>
        </p:grpSpPr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F82CF0AA-12A3-15D3-9E8E-F9B3CE394C7D}"/>
                </a:ext>
              </a:extLst>
            </p:cNvPr>
            <p:cNvSpPr/>
            <p:nvPr/>
          </p:nvSpPr>
          <p:spPr>
            <a:xfrm>
              <a:off x="2462849" y="3459481"/>
              <a:ext cx="4425631" cy="1890854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  <a:alpha val="5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410713E5-492D-F792-E84F-14473BBBAA84}"/>
                </a:ext>
              </a:extLst>
            </p:cNvPr>
            <p:cNvGrpSpPr/>
            <p:nvPr/>
          </p:nvGrpSpPr>
          <p:grpSpPr>
            <a:xfrm>
              <a:off x="2660969" y="3619578"/>
              <a:ext cx="3960177" cy="1570659"/>
              <a:chOff x="2462849" y="3619578"/>
              <a:chExt cx="3960177" cy="1570659"/>
            </a:xfrm>
          </p:grpSpPr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14292C04-D7AE-13A6-3100-F5C851759FE1}"/>
                  </a:ext>
                </a:extLst>
              </p:cNvPr>
              <p:cNvSpPr/>
              <p:nvPr/>
            </p:nvSpPr>
            <p:spPr>
              <a:xfrm flipH="1">
                <a:off x="2462849" y="4052681"/>
                <a:ext cx="3960177" cy="11375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defTabSz="609600">
                  <a:lnSpc>
                    <a:spcPct val="130000"/>
                  </a:lnSpc>
                  <a:defRPr/>
                </a:pPr>
                <a:r>
                  <a:rPr lang="en-US" altLang="zh-CN" dirty="0" err="1">
                    <a:latin typeface="+mn-ea"/>
                  </a:rPr>
                  <a:t>正文内容，选择模板中的文字然后鼠标右键，粘贴选项里面选择“只保留文字”即可更改为您想替换的文字</a:t>
                </a:r>
                <a:endParaRPr kumimoji="0" lang="en-US" altLang="zh-CN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92B89117-C1AB-6D65-6D32-7E5B490805C5}"/>
                  </a:ext>
                </a:extLst>
              </p:cNvPr>
              <p:cNvSpPr/>
              <p:nvPr/>
            </p:nvSpPr>
            <p:spPr>
              <a:xfrm flipH="1">
                <a:off x="2462849" y="3619578"/>
                <a:ext cx="2290099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2000" b="1" spc="300" dirty="0"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rPr>
                  <a:t>小标题文字</a:t>
                </a:r>
                <a:endParaRPr kumimoji="0" lang="zh-CN" altLang="en-US" sz="2000" b="1" i="0" u="none" strike="noStrike" kern="1200" cap="none" spc="30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sym typeface="+mn-lt"/>
                </a:endParaRPr>
              </a:p>
            </p:txBody>
          </p:sp>
        </p:grpSp>
      </p:grp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FBFED0A5-1220-2429-A4F4-27737225B768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8BB9CA2-2CFB-18B7-A6C6-9CEC337A85B6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9BF6269F-00FF-8C35-9405-9D6796DCD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962D7389-C5AC-341C-D7DA-8ACD022D88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58ACF24F-F990-7823-1875-FAA438AD1C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AD8304BC-5840-2856-5EE0-E1083F97ED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6FB0FB9B-356C-49ED-1D1B-D3F8554705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BEBF2D4B-FFD6-7E3E-76EC-615FF5C176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84FA1358-E4DD-D98A-3032-71D6A1F513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0A2F3E4C-2991-0613-7755-9D05E29BD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3">
              <a:extLst>
                <a:ext uri="{FF2B5EF4-FFF2-40B4-BE49-F238E27FC236}">
                  <a16:creationId xmlns:a16="http://schemas.microsoft.com/office/drawing/2014/main" id="{4E6509AE-DBBE-BFF6-31C8-083C60C13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14">
              <a:extLst>
                <a:ext uri="{FF2B5EF4-FFF2-40B4-BE49-F238E27FC236}">
                  <a16:creationId xmlns:a16="http://schemas.microsoft.com/office/drawing/2014/main" id="{9D616246-E8F7-03BC-7320-D6CE326BC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15">
              <a:extLst>
                <a:ext uri="{FF2B5EF4-FFF2-40B4-BE49-F238E27FC236}">
                  <a16:creationId xmlns:a16="http://schemas.microsoft.com/office/drawing/2014/main" id="{15C6FF82-5BB2-C447-8749-7B0A0E41F9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16">
              <a:extLst>
                <a:ext uri="{FF2B5EF4-FFF2-40B4-BE49-F238E27FC236}">
                  <a16:creationId xmlns:a16="http://schemas.microsoft.com/office/drawing/2014/main" id="{45E8D4BD-B23C-7B11-CC56-1CF414BDA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67012DD8-BF4F-49A3-F33B-5EC477C53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142DC897-4400-E048-39E0-A27582955A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38C8235-53E7-716A-15D6-9FD3BA5882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BE2B609F-BD6B-8949-C36B-815BE40BA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77D19DC8-42B9-1C85-981C-0CAACAEEC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556E88A8-C000-8168-03EF-62B6A8A917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8" name="Freeform 23">
              <a:extLst>
                <a:ext uri="{FF2B5EF4-FFF2-40B4-BE49-F238E27FC236}">
                  <a16:creationId xmlns:a16="http://schemas.microsoft.com/office/drawing/2014/main" id="{38CE6CE4-BB76-C825-088D-9ED2FFA7B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9" name="Freeform 24">
              <a:extLst>
                <a:ext uri="{FF2B5EF4-FFF2-40B4-BE49-F238E27FC236}">
                  <a16:creationId xmlns:a16="http://schemas.microsoft.com/office/drawing/2014/main" id="{BDDF9AE4-263C-7B92-5E37-BD3FB11DA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0" name="Freeform 25">
              <a:extLst>
                <a:ext uri="{FF2B5EF4-FFF2-40B4-BE49-F238E27FC236}">
                  <a16:creationId xmlns:a16="http://schemas.microsoft.com/office/drawing/2014/main" id="{9601E53C-51B1-0489-BE56-7E2919907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1" name="Freeform 26">
              <a:extLst>
                <a:ext uri="{FF2B5EF4-FFF2-40B4-BE49-F238E27FC236}">
                  <a16:creationId xmlns:a16="http://schemas.microsoft.com/office/drawing/2014/main" id="{FDAEBFA7-AC6E-3A66-8C05-208DEC56AF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2" name="Freeform 27">
              <a:extLst>
                <a:ext uri="{FF2B5EF4-FFF2-40B4-BE49-F238E27FC236}">
                  <a16:creationId xmlns:a16="http://schemas.microsoft.com/office/drawing/2014/main" id="{75DF7F68-0FDD-5B51-EF48-ECFB6245AD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53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BD843A9D-96CF-7312-9ECC-625E735D0A1E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54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BC2AE220-8157-07E6-AD00-D13E56C04EBC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55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F327BD30-394E-A691-B4DE-45B50DC7C7B1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C3B92619-3D39-0824-97AF-B206825F04C3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1214C2A3-2483-6798-7265-D0997BF167FD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8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15939831-D2EF-EEA8-EF0C-8244CF74E869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总结与启发</a:t>
            </a: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F8EF5D89-09C9-7CC7-CD28-71E4F8B1E34B}"/>
              </a:ext>
            </a:extLst>
          </p:cNvPr>
          <p:cNvGrpSpPr/>
          <p:nvPr/>
        </p:nvGrpSpPr>
        <p:grpSpPr>
          <a:xfrm>
            <a:off x="2152891" y="3848867"/>
            <a:ext cx="133109" cy="618563"/>
            <a:chOff x="2152891" y="392992"/>
            <a:chExt cx="133109" cy="618563"/>
          </a:xfrm>
        </p:grpSpPr>
        <p:sp>
          <p:nvSpPr>
            <p:cNvPr id="60" name="矩形: 圆角 59">
              <a:extLst>
                <a:ext uri="{FF2B5EF4-FFF2-40B4-BE49-F238E27FC236}">
                  <a16:creationId xmlns:a16="http://schemas.microsoft.com/office/drawing/2014/main" id="{C796BC91-97E1-B121-3561-BA45815DD803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61" name="直角三角形 60">
              <a:extLst>
                <a:ext uri="{FF2B5EF4-FFF2-40B4-BE49-F238E27FC236}">
                  <a16:creationId xmlns:a16="http://schemas.microsoft.com/office/drawing/2014/main" id="{B30ADA79-D03D-C1D9-56DD-972EBC70ADA4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D5D8FF58-C715-9AF1-CFA2-7DD020360596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5076482A-2964-8888-2476-2D0C98F296AE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4556BB0D-1AB4-E01D-9619-554C06F4C18A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CBA9FA71-6CEB-FD7C-C29B-117D51423255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117846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6.2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启发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44CD1D48-7A01-D4C3-DFAF-8A3639A66B9C}"/>
              </a:ext>
            </a:extLst>
          </p:cNvPr>
          <p:cNvGrpSpPr/>
          <p:nvPr/>
        </p:nvGrpSpPr>
        <p:grpSpPr>
          <a:xfrm>
            <a:off x="2620859" y="1487778"/>
            <a:ext cx="8900579" cy="1457326"/>
            <a:chOff x="741680" y="1592037"/>
            <a:chExt cx="8732940" cy="1457326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E1722EB2-5345-A6B0-C917-0C9622D56DD8}"/>
                </a:ext>
              </a:extLst>
            </p:cNvPr>
            <p:cNvSpPr txBox="1"/>
            <p:nvPr/>
          </p:nvSpPr>
          <p:spPr>
            <a:xfrm>
              <a:off x="741681" y="1592037"/>
              <a:ext cx="5486400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2000" b="1" spc="300" dirty="0">
                  <a:solidFill>
                    <a:schemeClr val="accent1"/>
                  </a:solidFill>
                  <a:latin typeface="+mj-ea"/>
                  <a:ea typeface="+mj-ea"/>
                  <a:sym typeface="微软雅黑" panose="020B0503020204020204" pitchFamily="34" charset="-122"/>
                </a:rPr>
                <a:t>这里输入标题</a:t>
              </a: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E5645378-A361-6D2C-BB98-6517A745B52A}"/>
                </a:ext>
              </a:extLst>
            </p:cNvPr>
            <p:cNvSpPr txBox="1"/>
            <p:nvPr/>
          </p:nvSpPr>
          <p:spPr>
            <a:xfrm>
              <a:off x="741680" y="2004140"/>
              <a:ext cx="8732940" cy="10452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  <a:spcAft>
                  <a:spcPts val="600"/>
                </a:spcAft>
              </a:pPr>
              <a:r>
                <a:rPr lang="en-US" altLang="zh-CN" dirty="0">
                  <a:latin typeface="+mn-ea"/>
                  <a:sym typeface="微软雅黑" panose="020B0503020204020204" pitchFamily="34" charset="-122"/>
                </a:rPr>
                <a:t>正文内容，选择模板中的文字然后鼠标右键，粘贴选项里面选择“只保留文字”即可更改为您想替换的文字，直接粘贴可能会改变文字格式。不建议您PPT中使用过多文字，尽量将文字精简，总结后按照一定的逻辑关系进行排列。</a:t>
              </a:r>
              <a:endParaRPr lang="zh-CN" altLang="en-US" dirty="0">
                <a:latin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A6A99209-5D78-8940-4AEC-2FE3A708A820}"/>
              </a:ext>
            </a:extLst>
          </p:cNvPr>
          <p:cNvGrpSpPr/>
          <p:nvPr/>
        </p:nvGrpSpPr>
        <p:grpSpPr>
          <a:xfrm>
            <a:off x="2665145" y="3525035"/>
            <a:ext cx="8688655" cy="436765"/>
            <a:chOff x="2665145" y="3525035"/>
            <a:chExt cx="8688655" cy="436765"/>
          </a:xfrm>
        </p:grpSpPr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3405AE82-E79D-E84A-E04F-39F313A47750}"/>
                </a:ext>
              </a:extLst>
            </p:cNvPr>
            <p:cNvSpPr/>
            <p:nvPr/>
          </p:nvSpPr>
          <p:spPr>
            <a:xfrm>
              <a:off x="2665145" y="3585882"/>
              <a:ext cx="315072" cy="315072"/>
            </a:xfrm>
            <a:prstGeom prst="ellipse">
              <a:avLst/>
            </a:prstGeom>
            <a:solidFill>
              <a:schemeClr val="accent1"/>
            </a:soli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</a:rPr>
                <a:t>1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EB4DFB2E-2934-9BE3-3809-5B20B72F93CB}"/>
                </a:ext>
              </a:extLst>
            </p:cNvPr>
            <p:cNvSpPr>
              <a:spLocks/>
            </p:cNvSpPr>
            <p:nvPr/>
          </p:nvSpPr>
          <p:spPr>
            <a:xfrm>
              <a:off x="3084184" y="3525035"/>
              <a:ext cx="8269616" cy="436765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dirty="0">
                  <a:solidFill>
                    <a:schemeClr val="tx1"/>
                  </a:solidFill>
                  <a:latin typeface="+mn-ea"/>
                </a:rPr>
                <a:t>选择模板中的文字然后鼠标右键，粘贴选项里面选择“只保留文字”</a:t>
              </a: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5835B17A-09BF-2324-F604-5058F965A86D}"/>
              </a:ext>
            </a:extLst>
          </p:cNvPr>
          <p:cNvGrpSpPr/>
          <p:nvPr/>
        </p:nvGrpSpPr>
        <p:grpSpPr>
          <a:xfrm>
            <a:off x="2665145" y="4211035"/>
            <a:ext cx="8688655" cy="436765"/>
            <a:chOff x="2665145" y="4211035"/>
            <a:chExt cx="8688655" cy="436765"/>
          </a:xfrm>
        </p:grpSpPr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1F2263EE-9A95-20B3-BAF3-A6A6BC4BD6B4}"/>
                </a:ext>
              </a:extLst>
            </p:cNvPr>
            <p:cNvSpPr/>
            <p:nvPr/>
          </p:nvSpPr>
          <p:spPr>
            <a:xfrm>
              <a:off x="2665145" y="4271882"/>
              <a:ext cx="315072" cy="315072"/>
            </a:xfrm>
            <a:prstGeom prst="ellipse">
              <a:avLst/>
            </a:prstGeom>
            <a:solidFill>
              <a:schemeClr val="accent1"/>
            </a:soli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400" dirty="0">
                  <a:solidFill>
                    <a:schemeClr val="bg1"/>
                  </a:solidFill>
                </a:rPr>
                <a:t>2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812DFE56-025D-ED54-DDA0-8ED130CB547A}"/>
                </a:ext>
              </a:extLst>
            </p:cNvPr>
            <p:cNvSpPr>
              <a:spLocks/>
            </p:cNvSpPr>
            <p:nvPr/>
          </p:nvSpPr>
          <p:spPr>
            <a:xfrm>
              <a:off x="3084184" y="4211035"/>
              <a:ext cx="8269616" cy="436765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dirty="0">
                  <a:solidFill>
                    <a:schemeClr val="tx1"/>
                  </a:solidFill>
                  <a:latin typeface="+mn-ea"/>
                </a:rPr>
                <a:t>粘贴选项里面选择“只保留文字”即可更改为您想替换的文字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F2DBA70C-23A6-1F69-9979-490EBD838124}"/>
              </a:ext>
            </a:extLst>
          </p:cNvPr>
          <p:cNvGrpSpPr/>
          <p:nvPr/>
        </p:nvGrpSpPr>
        <p:grpSpPr>
          <a:xfrm>
            <a:off x="2665145" y="4897035"/>
            <a:ext cx="8688655" cy="436765"/>
            <a:chOff x="2665145" y="4897035"/>
            <a:chExt cx="8688655" cy="436765"/>
          </a:xfrm>
        </p:grpSpPr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1F56677A-A6E3-6C0F-A781-412E601D2B2C}"/>
                </a:ext>
              </a:extLst>
            </p:cNvPr>
            <p:cNvSpPr/>
            <p:nvPr/>
          </p:nvSpPr>
          <p:spPr>
            <a:xfrm>
              <a:off x="2665145" y="4957882"/>
              <a:ext cx="315072" cy="315072"/>
            </a:xfrm>
            <a:prstGeom prst="ellipse">
              <a:avLst/>
            </a:prstGeom>
            <a:solidFill>
              <a:schemeClr val="accent1"/>
            </a:soli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400" dirty="0">
                  <a:solidFill>
                    <a:schemeClr val="bg1"/>
                  </a:solidFill>
                </a:rPr>
                <a:t>3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33A9684F-6F2C-04DB-9DA7-EC8FDF6F654A}"/>
                </a:ext>
              </a:extLst>
            </p:cNvPr>
            <p:cNvSpPr>
              <a:spLocks/>
            </p:cNvSpPr>
            <p:nvPr/>
          </p:nvSpPr>
          <p:spPr>
            <a:xfrm>
              <a:off x="3084183" y="4897035"/>
              <a:ext cx="8269617" cy="436765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dirty="0">
                  <a:solidFill>
                    <a:schemeClr val="tx1"/>
                  </a:solidFill>
                  <a:latin typeface="+mn-ea"/>
                </a:rPr>
                <a:t>不建议您</a:t>
              </a:r>
              <a:r>
                <a:rPr lang="en-US" altLang="zh-CN" dirty="0">
                  <a:solidFill>
                    <a:schemeClr val="tx1"/>
                  </a:solidFill>
                  <a:latin typeface="+mn-ea"/>
                </a:rPr>
                <a:t>PPT</a:t>
              </a:r>
              <a:r>
                <a:rPr lang="zh-CN" altLang="en-US" dirty="0">
                  <a:solidFill>
                    <a:schemeClr val="tx1"/>
                  </a:solidFill>
                  <a:latin typeface="+mn-ea"/>
                </a:rPr>
                <a:t>中使用过多文字，尽量将文字精简</a:t>
              </a: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515DCB65-3A3E-4F22-D2B3-6DDB6DC79E49}"/>
              </a:ext>
            </a:extLst>
          </p:cNvPr>
          <p:cNvGrpSpPr/>
          <p:nvPr/>
        </p:nvGrpSpPr>
        <p:grpSpPr>
          <a:xfrm>
            <a:off x="2665145" y="5583035"/>
            <a:ext cx="8688655" cy="436765"/>
            <a:chOff x="2665145" y="5583035"/>
            <a:chExt cx="8688655" cy="436765"/>
          </a:xfrm>
        </p:grpSpPr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F72C3B40-0BF8-3DD9-A88B-939A5421EDDB}"/>
                </a:ext>
              </a:extLst>
            </p:cNvPr>
            <p:cNvSpPr/>
            <p:nvPr/>
          </p:nvSpPr>
          <p:spPr>
            <a:xfrm>
              <a:off x="2665145" y="5643882"/>
              <a:ext cx="315072" cy="315072"/>
            </a:xfrm>
            <a:prstGeom prst="ellipse">
              <a:avLst/>
            </a:prstGeom>
            <a:solidFill>
              <a:schemeClr val="accent1"/>
            </a:solidFill>
            <a:ln w="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400" dirty="0">
                  <a:solidFill>
                    <a:schemeClr val="bg1"/>
                  </a:solidFill>
                </a:rPr>
                <a:t>4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339D814B-47CA-36EB-6340-D7EF5FA044F0}"/>
                </a:ext>
              </a:extLst>
            </p:cNvPr>
            <p:cNvSpPr>
              <a:spLocks/>
            </p:cNvSpPr>
            <p:nvPr/>
          </p:nvSpPr>
          <p:spPr>
            <a:xfrm>
              <a:off x="3084184" y="5583035"/>
              <a:ext cx="8269616" cy="436765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dirty="0">
                  <a:solidFill>
                    <a:schemeClr val="tx1"/>
                  </a:solidFill>
                  <a:latin typeface="+mn-ea"/>
                </a:rPr>
                <a:t>总结后按照一定的逻辑关系进行排列，正文内容</a:t>
              </a: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DD5F5EC4-656F-649C-F3E6-EC796E563368}"/>
              </a:ext>
            </a:extLst>
          </p:cNvPr>
          <p:cNvGrpSpPr/>
          <p:nvPr/>
        </p:nvGrpSpPr>
        <p:grpSpPr>
          <a:xfrm>
            <a:off x="2620860" y="4043080"/>
            <a:ext cx="8900580" cy="2017360"/>
            <a:chOff x="2620860" y="4043080"/>
            <a:chExt cx="6136640" cy="2017360"/>
          </a:xfrm>
        </p:grpSpPr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57A7C988-D3F4-45A1-D74E-E0DE16CDFA7C}"/>
                </a:ext>
              </a:extLst>
            </p:cNvPr>
            <p:cNvCxnSpPr/>
            <p:nvPr/>
          </p:nvCxnSpPr>
          <p:spPr>
            <a:xfrm>
              <a:off x="2620860" y="4043080"/>
              <a:ext cx="6136640" cy="0"/>
            </a:xfrm>
            <a:prstGeom prst="line">
              <a:avLst/>
            </a:prstGeom>
            <a:ln>
              <a:solidFill>
                <a:schemeClr val="tx2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A89CC2BD-CE7B-963D-3917-21C37C50C772}"/>
                </a:ext>
              </a:extLst>
            </p:cNvPr>
            <p:cNvCxnSpPr/>
            <p:nvPr/>
          </p:nvCxnSpPr>
          <p:spPr>
            <a:xfrm>
              <a:off x="2620860" y="4733960"/>
              <a:ext cx="6136640" cy="0"/>
            </a:xfrm>
            <a:prstGeom prst="line">
              <a:avLst/>
            </a:prstGeom>
            <a:ln>
              <a:solidFill>
                <a:schemeClr val="tx2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0989A9A4-802F-8706-631A-D74C0DBCB935}"/>
                </a:ext>
              </a:extLst>
            </p:cNvPr>
            <p:cNvCxnSpPr/>
            <p:nvPr/>
          </p:nvCxnSpPr>
          <p:spPr>
            <a:xfrm>
              <a:off x="2620860" y="5414680"/>
              <a:ext cx="6136640" cy="0"/>
            </a:xfrm>
            <a:prstGeom prst="line">
              <a:avLst/>
            </a:prstGeom>
            <a:ln>
              <a:solidFill>
                <a:schemeClr val="tx2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6EE91D29-6F85-6F31-108F-E04A60F80008}"/>
                </a:ext>
              </a:extLst>
            </p:cNvPr>
            <p:cNvCxnSpPr/>
            <p:nvPr/>
          </p:nvCxnSpPr>
          <p:spPr>
            <a:xfrm>
              <a:off x="2620860" y="6060440"/>
              <a:ext cx="6136640" cy="0"/>
            </a:xfrm>
            <a:prstGeom prst="line">
              <a:avLst/>
            </a:prstGeom>
            <a:ln>
              <a:solidFill>
                <a:schemeClr val="tx2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1C0DF91A-0726-066D-992C-572A68C7129A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6B109EB-2ACF-3337-62EF-A85C66DFF394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BFDBBCDC-3DB9-1B72-3311-E0BF7AA08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8E11A3AA-E09C-F83E-77EE-EDAB561657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113E5E7-4AF2-0DBC-47EC-1DC658C442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407CF98F-9175-269C-27FB-EF9858E62E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9CE1CDC9-2E34-5101-83E6-4EE3A32D0A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68182977-7497-76B7-8FF1-EFF76D3B81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1D9568E4-6844-5F3D-EF9A-6A1D0F0305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59DE227A-F6DE-1B48-7526-30A9075EA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DB82B3F-E804-29D2-1457-9E7F4A99C0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D187623F-09E5-330C-DEE9-537EBEFC3D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A38336BF-5CFC-821A-E874-C2649BEDC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B9E4E0CA-3134-5019-D4FD-FA1F5DD97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12DD0C19-9619-D5B9-B46C-1351A7D95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6E5D4890-E3EB-CEB2-91B1-35FB7A612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1C796553-056E-7FC9-0DE8-5BB4A9083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BE37362E-8CF1-3BE1-6FA7-2D4F934EE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45A3CAF0-E958-D585-0BE8-FED84DEA0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9D803CA1-88CD-703B-CF04-D068E111BF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837BB03A-0BD8-AFAE-209E-49A0622F61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5A79354F-42D9-6A2E-A26A-068EBA2F9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64959CB3-56AD-71E7-C074-BE5C403B9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8" name="Freeform 26">
              <a:extLst>
                <a:ext uri="{FF2B5EF4-FFF2-40B4-BE49-F238E27FC236}">
                  <a16:creationId xmlns:a16="http://schemas.microsoft.com/office/drawing/2014/main" id="{B2F728A8-98E4-0694-B2AE-F75B7E74D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9" name="Freeform 27">
              <a:extLst>
                <a:ext uri="{FF2B5EF4-FFF2-40B4-BE49-F238E27FC236}">
                  <a16:creationId xmlns:a16="http://schemas.microsoft.com/office/drawing/2014/main" id="{F9920F9D-E983-F736-6A04-219EFF513B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50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60648448-B35D-DF30-B979-AC94131B41EB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51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9B08DA71-1E5E-942B-4EEC-2B531D637E5E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53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70C25D60-68DF-55AB-731C-AA631C00E442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5882439B-105E-FE72-902F-7BF4495A24B0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363C367F-C750-1B35-B2BE-B02D4A6FE676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9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D98A4779-8075-D771-E842-5DBF88711549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总结与启发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C4476D65-AE8D-D9C6-AA0C-52497335DE43}"/>
              </a:ext>
            </a:extLst>
          </p:cNvPr>
          <p:cNvGrpSpPr/>
          <p:nvPr/>
        </p:nvGrpSpPr>
        <p:grpSpPr>
          <a:xfrm>
            <a:off x="2152891" y="3848867"/>
            <a:ext cx="133109" cy="618563"/>
            <a:chOff x="2152891" y="392992"/>
            <a:chExt cx="133109" cy="618563"/>
          </a:xfrm>
        </p:grpSpPr>
        <p:sp>
          <p:nvSpPr>
            <p:cNvPr id="68" name="矩形: 圆角 67">
              <a:extLst>
                <a:ext uri="{FF2B5EF4-FFF2-40B4-BE49-F238E27FC236}">
                  <a16:creationId xmlns:a16="http://schemas.microsoft.com/office/drawing/2014/main" id="{0525D8A9-C93F-6F55-E19D-FD163435A291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69" name="直角三角形 68">
              <a:extLst>
                <a:ext uri="{FF2B5EF4-FFF2-40B4-BE49-F238E27FC236}">
                  <a16:creationId xmlns:a16="http://schemas.microsoft.com/office/drawing/2014/main" id="{47D4ED89-7FD6-5969-CEAD-D03A5F7C6E6E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298CF867-C076-B468-DF59-8F53082D4B42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7EB79E9A-77FC-B569-067D-01E98F25DDF2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>
            <a:extLst>
              <a:ext uri="{FF2B5EF4-FFF2-40B4-BE49-F238E27FC236}">
                <a16:creationId xmlns:a16="http://schemas.microsoft.com/office/drawing/2014/main" id="{7F646665-DCB2-06AD-A217-EFA876E25E80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136E3FF3-E6CE-A343-7BE3-FC484A782E74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55518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83A9541E-DBC3-FB4F-8988-765F5026B22C}"/>
              </a:ext>
            </a:extLst>
          </p:cNvPr>
          <p:cNvGrpSpPr/>
          <p:nvPr/>
        </p:nvGrpSpPr>
        <p:grpSpPr>
          <a:xfrm>
            <a:off x="6096000" y="1266657"/>
            <a:ext cx="4565846" cy="4324687"/>
            <a:chOff x="6701789" y="1093863"/>
            <a:chExt cx="4565846" cy="4324687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6B328E79-277A-84A2-B900-919D1A35303B}"/>
                </a:ext>
              </a:extLst>
            </p:cNvPr>
            <p:cNvGrpSpPr/>
            <p:nvPr/>
          </p:nvGrpSpPr>
          <p:grpSpPr>
            <a:xfrm>
              <a:off x="6701789" y="1093863"/>
              <a:ext cx="4565846" cy="523220"/>
              <a:chOff x="6701789" y="1439451"/>
              <a:chExt cx="4565846" cy="523220"/>
            </a:xfrm>
          </p:grpSpPr>
          <p:sp>
            <p:nvSpPr>
              <p:cNvPr id="38" name="powerpoint template design by DAJU_PPT正版来源小红书大橘PPT微信DAJU_PPT请勿抄袭搬运！盗版必究！-1">
                <a:extLst>
                  <a:ext uri="{FF2B5EF4-FFF2-40B4-BE49-F238E27FC236}">
                    <a16:creationId xmlns:a16="http://schemas.microsoft.com/office/drawing/2014/main" id="{01A06E17-04E9-4997-9B58-1D6FCDDF9DD3}"/>
                  </a:ext>
                </a:extLst>
              </p:cNvPr>
              <p:cNvSpPr txBox="1"/>
              <p:nvPr/>
            </p:nvSpPr>
            <p:spPr>
              <a:xfrm>
                <a:off x="6814977" y="1439451"/>
                <a:ext cx="4452658" cy="5232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208800" tIns="0" rIns="0" bIns="0" rtlCol="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0" lvl="1">
                  <a:defRPr sz="2400" b="1" kern="0">
                    <a:cs typeface="+mn-ea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/>
                <a:r>
                  <a:rPr lang="en-US" altLang="zh-CN" dirty="0">
                    <a:sym typeface="+mn-lt"/>
                  </a:rPr>
                  <a:t>01 . </a:t>
                </a:r>
                <a:r>
                  <a:rPr lang="zh-CN" altLang="en-US" dirty="0">
                    <a:sym typeface="+mn-lt"/>
                  </a:rPr>
                  <a:t>文献基本信息</a:t>
                </a:r>
                <a:endParaRPr lang="en-US" altLang="zh-CN" dirty="0">
                  <a:sym typeface="+mn-lt"/>
                </a:endParaRPr>
              </a:p>
            </p:txBody>
          </p:sp>
          <p:sp>
            <p:nvSpPr>
              <p:cNvPr id="27" name="矩形: 圆角 26">
                <a:extLst>
                  <a:ext uri="{FF2B5EF4-FFF2-40B4-BE49-F238E27FC236}">
                    <a16:creationId xmlns:a16="http://schemas.microsoft.com/office/drawing/2014/main" id="{C2660A55-FA95-F6D9-F332-E3E38EB5343A}"/>
                  </a:ext>
                </a:extLst>
              </p:cNvPr>
              <p:cNvSpPr/>
              <p:nvPr/>
            </p:nvSpPr>
            <p:spPr>
              <a:xfrm flipH="1">
                <a:off x="6701789" y="1439451"/>
                <a:ext cx="113187" cy="523220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27D0E061-7D26-7AB1-7B5D-47BF1320EFAF}"/>
                </a:ext>
              </a:extLst>
            </p:cNvPr>
            <p:cNvGrpSpPr/>
            <p:nvPr/>
          </p:nvGrpSpPr>
          <p:grpSpPr>
            <a:xfrm>
              <a:off x="6701789" y="1854156"/>
              <a:ext cx="4565846" cy="523220"/>
              <a:chOff x="6701789" y="2130627"/>
              <a:chExt cx="4565846" cy="523220"/>
            </a:xfrm>
          </p:grpSpPr>
          <p:sp>
            <p:nvSpPr>
              <p:cNvPr id="39" name="powerpoint template design by DAJU_PPT正版来源小红书大橘PPT微信DAJU_PPT请勿抄袭搬运！盗版必究！-2">
                <a:extLst>
                  <a:ext uri="{FF2B5EF4-FFF2-40B4-BE49-F238E27FC236}">
                    <a16:creationId xmlns:a16="http://schemas.microsoft.com/office/drawing/2014/main" id="{2EDC7236-32F9-484B-981D-3821BEB5872F}"/>
                  </a:ext>
                </a:extLst>
              </p:cNvPr>
              <p:cNvSpPr txBox="1"/>
              <p:nvPr/>
            </p:nvSpPr>
            <p:spPr>
              <a:xfrm>
                <a:off x="6814977" y="2130627"/>
                <a:ext cx="4452658" cy="5232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208800" tIns="0" rIns="0" bIns="0" rtlCol="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>
                  <a:defRPr/>
                </a:pPr>
                <a:r>
                  <a:rPr lang="en-US" altLang="zh-CN" sz="2400" b="1" kern="0" dirty="0">
                    <a:cs typeface="+mn-ea"/>
                    <a:sym typeface="+mn-lt"/>
                  </a:rPr>
                  <a:t>02 . </a:t>
                </a:r>
                <a:r>
                  <a:rPr lang="zh-CN" altLang="en-US" sz="2400" b="1" kern="0" dirty="0">
                    <a:cs typeface="+mn-ea"/>
                    <a:sym typeface="+mn-lt"/>
                  </a:rPr>
                  <a:t>背景与意义</a:t>
                </a:r>
                <a:endParaRPr lang="en-US" altLang="zh-CN" sz="2400" b="1" kern="0" dirty="0">
                  <a:cs typeface="+mn-ea"/>
                  <a:sym typeface="+mn-lt"/>
                </a:endParaRPr>
              </a:p>
            </p:txBody>
          </p:sp>
          <p:sp>
            <p:nvSpPr>
              <p:cNvPr id="28" name="矩形: 圆角 27">
                <a:extLst>
                  <a:ext uri="{FF2B5EF4-FFF2-40B4-BE49-F238E27FC236}">
                    <a16:creationId xmlns:a16="http://schemas.microsoft.com/office/drawing/2014/main" id="{3CF8206F-3E00-5932-76C0-DE43D5EFE9F5}"/>
                  </a:ext>
                </a:extLst>
              </p:cNvPr>
              <p:cNvSpPr/>
              <p:nvPr/>
            </p:nvSpPr>
            <p:spPr>
              <a:xfrm flipH="1">
                <a:off x="6701789" y="2130627"/>
                <a:ext cx="113187" cy="523220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9F06A4C0-57D4-67F3-5474-D6E624EFA5CA}"/>
                </a:ext>
              </a:extLst>
            </p:cNvPr>
            <p:cNvGrpSpPr/>
            <p:nvPr/>
          </p:nvGrpSpPr>
          <p:grpSpPr>
            <a:xfrm>
              <a:off x="6701789" y="2614449"/>
              <a:ext cx="4565846" cy="523220"/>
              <a:chOff x="6701789" y="2821803"/>
              <a:chExt cx="4565846" cy="523220"/>
            </a:xfrm>
          </p:grpSpPr>
          <p:sp>
            <p:nvSpPr>
              <p:cNvPr id="40" name="powerpoint template design by DAJU_PPT正版来源小红书大橘PPT微信DAJU_PPT请勿抄袭搬运！盗版必究！-3">
                <a:extLst>
                  <a:ext uri="{FF2B5EF4-FFF2-40B4-BE49-F238E27FC236}">
                    <a16:creationId xmlns:a16="http://schemas.microsoft.com/office/drawing/2014/main" id="{46DA88DD-5EBB-49AC-9117-8C13219F2621}"/>
                  </a:ext>
                </a:extLst>
              </p:cNvPr>
              <p:cNvSpPr txBox="1"/>
              <p:nvPr/>
            </p:nvSpPr>
            <p:spPr>
              <a:xfrm>
                <a:off x="6814977" y="2821803"/>
                <a:ext cx="4452658" cy="5232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208800" tIns="0" rIns="0" bIns="0" rtlCol="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>
                  <a:defRPr/>
                </a:pPr>
                <a:r>
                  <a:rPr kumimoji="0" lang="en-US" altLang="zh-CN" sz="2400" b="1" i="0" u="none" strike="noStrike" kern="0" cap="none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03 . </a:t>
                </a:r>
                <a:r>
                  <a:rPr kumimoji="0" lang="zh-CN" altLang="en-US" sz="2400" b="1" i="0" u="none" strike="noStrike" kern="0" cap="none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策略及方法</a:t>
                </a:r>
                <a:endParaRPr kumimoji="0" lang="en-US" altLang="zh-CN" sz="2400" b="1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61CB82F9-FD9C-DB31-B21E-70D2E73F5055}"/>
                  </a:ext>
                </a:extLst>
              </p:cNvPr>
              <p:cNvSpPr/>
              <p:nvPr/>
            </p:nvSpPr>
            <p:spPr>
              <a:xfrm flipH="1">
                <a:off x="6701789" y="2821803"/>
                <a:ext cx="113187" cy="523220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69AC95E3-6BC0-E678-926C-E6B3733D2BD0}"/>
                </a:ext>
              </a:extLst>
            </p:cNvPr>
            <p:cNvGrpSpPr/>
            <p:nvPr/>
          </p:nvGrpSpPr>
          <p:grpSpPr>
            <a:xfrm>
              <a:off x="6701789" y="3374742"/>
              <a:ext cx="4565846" cy="523220"/>
              <a:chOff x="6701789" y="3512979"/>
              <a:chExt cx="4565846" cy="523220"/>
            </a:xfrm>
          </p:grpSpPr>
          <p:sp>
            <p:nvSpPr>
              <p:cNvPr id="41" name="powerpoint template design by DAJU_PPT正版来源小红书大橘PPT微信DAJU_PPT请勿抄袭搬运！盗版必究！-4">
                <a:extLst>
                  <a:ext uri="{FF2B5EF4-FFF2-40B4-BE49-F238E27FC236}">
                    <a16:creationId xmlns:a16="http://schemas.microsoft.com/office/drawing/2014/main" id="{4DAB3EBF-F48F-440D-A362-CCD140FCC0DE}"/>
                  </a:ext>
                </a:extLst>
              </p:cNvPr>
              <p:cNvSpPr txBox="1"/>
              <p:nvPr/>
            </p:nvSpPr>
            <p:spPr>
              <a:xfrm>
                <a:off x="6814977" y="3512979"/>
                <a:ext cx="4452658" cy="5232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208800" tIns="0" rIns="0" bIns="0" rtlCol="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>
                  <a:defRPr/>
                </a:pPr>
                <a:r>
                  <a:rPr kumimoji="0" lang="en-US" altLang="zh-CN" sz="2400" b="1" i="0" u="none" strike="noStrike" kern="0" cap="none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04 . </a:t>
                </a:r>
                <a:r>
                  <a:rPr kumimoji="0" lang="zh-CN" altLang="en-US" sz="2400" b="1" i="0" u="none" strike="noStrike" kern="0" cap="none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实验数据分析</a:t>
                </a:r>
                <a:endParaRPr kumimoji="0" lang="en-US" altLang="zh-CN" sz="2400" b="1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" name="矩形: 圆角 29">
                <a:extLst>
                  <a:ext uri="{FF2B5EF4-FFF2-40B4-BE49-F238E27FC236}">
                    <a16:creationId xmlns:a16="http://schemas.microsoft.com/office/drawing/2014/main" id="{05FA7D30-5375-18AB-E86F-286946441CD7}"/>
                  </a:ext>
                </a:extLst>
              </p:cNvPr>
              <p:cNvSpPr/>
              <p:nvPr/>
            </p:nvSpPr>
            <p:spPr>
              <a:xfrm flipH="1">
                <a:off x="6701789" y="3512979"/>
                <a:ext cx="113187" cy="523220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AE77C670-5D46-B277-546C-8E88488A4D40}"/>
                </a:ext>
              </a:extLst>
            </p:cNvPr>
            <p:cNvGrpSpPr/>
            <p:nvPr/>
          </p:nvGrpSpPr>
          <p:grpSpPr>
            <a:xfrm>
              <a:off x="6701789" y="4135035"/>
              <a:ext cx="4565846" cy="523220"/>
              <a:chOff x="6701789" y="4204155"/>
              <a:chExt cx="4565846" cy="523220"/>
            </a:xfrm>
          </p:grpSpPr>
          <p:sp>
            <p:nvSpPr>
              <p:cNvPr id="42" name="powerpoint template design by DAJU_PPT正版来源小红书大橘PPT微信DAJU_PPT请勿抄袭搬运！盗版必究！-5">
                <a:extLst>
                  <a:ext uri="{FF2B5EF4-FFF2-40B4-BE49-F238E27FC236}">
                    <a16:creationId xmlns:a16="http://schemas.microsoft.com/office/drawing/2014/main" id="{DC057810-1D25-4738-A591-6E7C8513D64A}"/>
                  </a:ext>
                </a:extLst>
              </p:cNvPr>
              <p:cNvSpPr txBox="1"/>
              <p:nvPr/>
            </p:nvSpPr>
            <p:spPr>
              <a:xfrm>
                <a:off x="6814977" y="4204155"/>
                <a:ext cx="4452658" cy="5232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208800" tIns="0" rIns="0" bIns="0" rtlCol="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>
                  <a:defRPr/>
                </a:pPr>
                <a:r>
                  <a:rPr kumimoji="0" lang="en-US" altLang="zh-CN" sz="2400" b="1" i="0" u="none" strike="noStrike" kern="0" cap="none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05 . </a:t>
                </a:r>
                <a:r>
                  <a:rPr kumimoji="0" lang="zh-CN" altLang="en-US" sz="2400" b="1" i="0" u="none" strike="noStrike" kern="0" cap="none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结论及讨论</a:t>
                </a:r>
              </a:p>
            </p:txBody>
          </p:sp>
          <p:sp>
            <p:nvSpPr>
              <p:cNvPr id="31" name="矩形: 圆角 30">
                <a:extLst>
                  <a:ext uri="{FF2B5EF4-FFF2-40B4-BE49-F238E27FC236}">
                    <a16:creationId xmlns:a16="http://schemas.microsoft.com/office/drawing/2014/main" id="{0FE40673-28C3-5E17-963C-3537263593E0}"/>
                  </a:ext>
                </a:extLst>
              </p:cNvPr>
              <p:cNvSpPr/>
              <p:nvPr/>
            </p:nvSpPr>
            <p:spPr>
              <a:xfrm flipH="1">
                <a:off x="6701789" y="4204155"/>
                <a:ext cx="113187" cy="523220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69D4CBC7-5E15-27C3-1BC0-6A676A0F79D2}"/>
                </a:ext>
              </a:extLst>
            </p:cNvPr>
            <p:cNvGrpSpPr/>
            <p:nvPr/>
          </p:nvGrpSpPr>
          <p:grpSpPr>
            <a:xfrm>
              <a:off x="6701789" y="4895330"/>
              <a:ext cx="4565846" cy="523220"/>
              <a:chOff x="6701789" y="4895330"/>
              <a:chExt cx="4565846" cy="523220"/>
            </a:xfrm>
          </p:grpSpPr>
          <p:sp>
            <p:nvSpPr>
              <p:cNvPr id="4" name="powerpoint template design by DAJU_PPT正版来源小红书大橘PPT微信DAJU_PPT请勿抄袭搬运！盗版必究！-6">
                <a:extLst>
                  <a:ext uri="{FF2B5EF4-FFF2-40B4-BE49-F238E27FC236}">
                    <a16:creationId xmlns:a16="http://schemas.microsoft.com/office/drawing/2014/main" id="{B2389589-4AE5-D9C1-5F00-68E4A96F0EEF}"/>
                  </a:ext>
                </a:extLst>
              </p:cNvPr>
              <p:cNvSpPr txBox="1"/>
              <p:nvPr/>
            </p:nvSpPr>
            <p:spPr>
              <a:xfrm>
                <a:off x="6814977" y="4895330"/>
                <a:ext cx="4452658" cy="5232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208800" tIns="0" rIns="0" bIns="0" rtlCol="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1">
                  <a:defRPr/>
                </a:pPr>
                <a:r>
                  <a:rPr kumimoji="0" lang="en-US" altLang="zh-CN" sz="2400" b="1" i="0" u="none" strike="noStrike" kern="0" cap="none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06 . </a:t>
                </a:r>
                <a:r>
                  <a:rPr kumimoji="0" lang="zh-CN" altLang="en-US" sz="2400" b="1" i="0" u="none" strike="noStrike" kern="0" cap="none" normalizeH="0" baseline="0" noProof="0" dirty="0">
                    <a:ln>
                      <a:noFill/>
                    </a:ln>
                    <a:effectLst/>
                    <a:uLnTx/>
                    <a:uFillTx/>
                    <a:cs typeface="+mn-ea"/>
                    <a:sym typeface="+mn-lt"/>
                  </a:rPr>
                  <a:t>总结与启发</a:t>
                </a:r>
              </a:p>
            </p:txBody>
          </p:sp>
          <p:sp>
            <p:nvSpPr>
              <p:cNvPr id="32" name="矩形: 圆角 31">
                <a:extLst>
                  <a:ext uri="{FF2B5EF4-FFF2-40B4-BE49-F238E27FC236}">
                    <a16:creationId xmlns:a16="http://schemas.microsoft.com/office/drawing/2014/main" id="{213CBC65-287F-CBFF-74D8-8DA612B047BF}"/>
                  </a:ext>
                </a:extLst>
              </p:cNvPr>
              <p:cNvSpPr/>
              <p:nvPr/>
            </p:nvSpPr>
            <p:spPr>
              <a:xfrm flipH="1">
                <a:off x="6701789" y="4895330"/>
                <a:ext cx="113187" cy="523220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275AE3CC-375E-31BD-2594-551B0BABD4F0}"/>
              </a:ext>
            </a:extLst>
          </p:cNvPr>
          <p:cNvSpPr/>
          <p:nvPr/>
        </p:nvSpPr>
        <p:spPr>
          <a:xfrm>
            <a:off x="150471" y="0"/>
            <a:ext cx="424790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2005BEC-8A90-4FE8-ECB0-A78F4010B734}"/>
              </a:ext>
            </a:extLst>
          </p:cNvPr>
          <p:cNvSpPr/>
          <p:nvPr/>
        </p:nvSpPr>
        <p:spPr>
          <a:xfrm>
            <a:off x="0" y="0"/>
            <a:ext cx="4247909" cy="68580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56ED34C7-7D37-CEAA-3B3C-195853318342}"/>
              </a:ext>
            </a:extLst>
          </p:cNvPr>
          <p:cNvGrpSpPr/>
          <p:nvPr/>
        </p:nvGrpSpPr>
        <p:grpSpPr>
          <a:xfrm>
            <a:off x="1240419" y="2847643"/>
            <a:ext cx="1767070" cy="1162715"/>
            <a:chOff x="1832976" y="645233"/>
            <a:chExt cx="1767070" cy="1162715"/>
          </a:xfrm>
        </p:grpSpPr>
        <p:sp>
          <p:nvSpPr>
            <p:cNvPr id="7" name="powerpoint template design by DAJU_PPT正版来源小红书大橘PPT微信DAJU_PPT请勿抄袭搬运！盗版必究！-1">
              <a:extLst>
                <a:ext uri="{FF2B5EF4-FFF2-40B4-BE49-F238E27FC236}">
                  <a16:creationId xmlns:a16="http://schemas.microsoft.com/office/drawing/2014/main" id="{10EF93A1-F3CB-BA98-BB2C-D6AEF3FE7DFC}"/>
                </a:ext>
              </a:extLst>
            </p:cNvPr>
            <p:cNvSpPr/>
            <p:nvPr/>
          </p:nvSpPr>
          <p:spPr>
            <a:xfrm>
              <a:off x="2018172" y="645233"/>
              <a:ext cx="1396678" cy="73866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 fontAlgn="base"/>
              <a:r>
                <a:rPr lang="zh-CN" altLang="en-US" sz="4800" b="1" dirty="0">
                  <a:solidFill>
                    <a:schemeClr val="bg1"/>
                  </a:solidFill>
                  <a:cs typeface="+mn-ea"/>
                  <a:sym typeface="+mn-lt"/>
                </a:rPr>
                <a:t>目录</a:t>
              </a:r>
            </a:p>
          </p:txBody>
        </p:sp>
        <p:sp>
          <p:nvSpPr>
            <p:cNvPr id="8" name="powerpoint template design by DAJU_PPT正版来源小红书大橘PPT微信DAJU_PPT请勿抄袭搬运！盗版必究！-2">
              <a:extLst>
                <a:ext uri="{FF2B5EF4-FFF2-40B4-BE49-F238E27FC236}">
                  <a16:creationId xmlns:a16="http://schemas.microsoft.com/office/drawing/2014/main" id="{CDEEF0D8-4F1E-463D-F831-6948DF972CDD}"/>
                </a:ext>
              </a:extLst>
            </p:cNvPr>
            <p:cNvSpPr/>
            <p:nvPr/>
          </p:nvSpPr>
          <p:spPr>
            <a:xfrm>
              <a:off x="1832976" y="1561727"/>
              <a:ext cx="1767070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 fontAlgn="base"/>
              <a:r>
                <a:rPr lang="en-US" altLang="zh-CN" sz="1600" i="0" dirty="0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CONTENT</a:t>
              </a:r>
              <a:endParaRPr lang="zh-CN" altLang="en-US" sz="1600" i="0" dirty="0">
                <a:solidFill>
                  <a:schemeClr val="bg1"/>
                </a:solidFill>
                <a:effectLst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9260660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6.2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启发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9D0D169-92E2-0664-9D0B-8D848E66A2E8}"/>
              </a:ext>
            </a:extLst>
          </p:cNvPr>
          <p:cNvGrpSpPr/>
          <p:nvPr/>
        </p:nvGrpSpPr>
        <p:grpSpPr>
          <a:xfrm>
            <a:off x="2548402" y="1372139"/>
            <a:ext cx="8896838" cy="4113721"/>
            <a:chOff x="2533162" y="1293778"/>
            <a:chExt cx="8896838" cy="4113721"/>
          </a:xfrm>
        </p:grpSpPr>
        <p:sp>
          <p:nvSpPr>
            <p:cNvPr id="20" name="圆角矩形 13">
              <a:extLst>
                <a:ext uri="{FF2B5EF4-FFF2-40B4-BE49-F238E27FC236}">
                  <a16:creationId xmlns:a16="http://schemas.microsoft.com/office/drawing/2014/main" id="{209BBB07-C4C1-4E38-B93A-E5389C2A7EEA}"/>
                </a:ext>
              </a:extLst>
            </p:cNvPr>
            <p:cNvSpPr/>
            <p:nvPr/>
          </p:nvSpPr>
          <p:spPr>
            <a:xfrm flipH="1">
              <a:off x="2533162" y="1443684"/>
              <a:ext cx="8896838" cy="1545735"/>
            </a:xfrm>
            <a:prstGeom prst="roundRect">
              <a:avLst>
                <a:gd name="adj" fmla="val 4084"/>
              </a:avLst>
            </a:prstGeom>
            <a:noFill/>
            <a:ln w="6350">
              <a:solidFill>
                <a:schemeClr val="accent2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文本框 30">
              <a:extLst>
                <a:ext uri="{FF2B5EF4-FFF2-40B4-BE49-F238E27FC236}">
                  <a16:creationId xmlns:a16="http://schemas.microsoft.com/office/drawing/2014/main" id="{E20DE32C-3504-43D8-ACBC-1E51316338B6}"/>
                </a:ext>
              </a:extLst>
            </p:cNvPr>
            <p:cNvSpPr txBox="1"/>
            <p:nvPr/>
          </p:nvSpPr>
          <p:spPr>
            <a:xfrm flipH="1">
              <a:off x="2872788" y="1840358"/>
              <a:ext cx="8181291" cy="10452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+mn-ea"/>
                </a:rPr>
                <a:t>正文内容，选择模板中的文字然后鼠标右键，粘贴选项里面选择</a:t>
              </a:r>
              <a:r>
                <a:rPr lang="en-US" altLang="zh-CN" dirty="0">
                  <a:latin typeface="+mn-ea"/>
                </a:rPr>
                <a:t>“只保留文字”即可更改为您想替换的文字，直接粘贴可能会改变文字格式。不建议您PPT中使用过多文字，尽量将文字精简，总结后按照一定的逻辑关系进行排列。</a:t>
              </a:r>
            </a:p>
          </p:txBody>
        </p:sp>
        <p:sp>
          <p:nvSpPr>
            <p:cNvPr id="12" name="圆角矩形 13">
              <a:extLst>
                <a:ext uri="{FF2B5EF4-FFF2-40B4-BE49-F238E27FC236}">
                  <a16:creationId xmlns:a16="http://schemas.microsoft.com/office/drawing/2014/main" id="{5205951C-7D0B-45E0-A187-3345D5734C88}"/>
                </a:ext>
              </a:extLst>
            </p:cNvPr>
            <p:cNvSpPr/>
            <p:nvPr/>
          </p:nvSpPr>
          <p:spPr>
            <a:xfrm flipH="1">
              <a:off x="2533162" y="3861764"/>
              <a:ext cx="8896838" cy="1545735"/>
            </a:xfrm>
            <a:prstGeom prst="roundRect">
              <a:avLst>
                <a:gd name="adj" fmla="val 4084"/>
              </a:avLst>
            </a:prstGeom>
            <a:noFill/>
            <a:ln w="6350">
              <a:solidFill>
                <a:schemeClr val="accent2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任意多边形 15">
              <a:extLst>
                <a:ext uri="{FF2B5EF4-FFF2-40B4-BE49-F238E27FC236}">
                  <a16:creationId xmlns:a16="http://schemas.microsoft.com/office/drawing/2014/main" id="{C7D10485-4C54-47F6-AF64-2A91B9A7FB26}"/>
                </a:ext>
              </a:extLst>
            </p:cNvPr>
            <p:cNvSpPr/>
            <p:nvPr/>
          </p:nvSpPr>
          <p:spPr>
            <a:xfrm>
              <a:off x="2872789" y="1293778"/>
              <a:ext cx="6342331" cy="38402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223" tIns="38063" rIns="48223" bIns="38063" numCol="1" spcCol="127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1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文本框 29">
              <a:extLst>
                <a:ext uri="{FF2B5EF4-FFF2-40B4-BE49-F238E27FC236}">
                  <a16:creationId xmlns:a16="http://schemas.microsoft.com/office/drawing/2014/main" id="{1B382365-CAEB-4F1C-B02F-B3F319E39420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060189" y="1362676"/>
              <a:ext cx="595579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>
                  <a:solidFill>
                    <a:schemeClr val="bg1"/>
                  </a:solidFill>
                  <a:latin typeface="+mj-ea"/>
                  <a:ea typeface="+mj-ea"/>
                </a:rPr>
                <a:t>启发一：用简洁的语言概况总结一下</a:t>
              </a:r>
            </a:p>
          </p:txBody>
        </p:sp>
        <p:sp>
          <p:nvSpPr>
            <p:cNvPr id="13" name="任意多边形 15">
              <a:extLst>
                <a:ext uri="{FF2B5EF4-FFF2-40B4-BE49-F238E27FC236}">
                  <a16:creationId xmlns:a16="http://schemas.microsoft.com/office/drawing/2014/main" id="{9099FED8-F691-4EE3-97E8-1E5BFECEE822}"/>
                </a:ext>
              </a:extLst>
            </p:cNvPr>
            <p:cNvSpPr/>
            <p:nvPr/>
          </p:nvSpPr>
          <p:spPr>
            <a:xfrm>
              <a:off x="2872789" y="3711858"/>
              <a:ext cx="6342331" cy="38402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223" tIns="38063" rIns="48223" bIns="38063" numCol="1" spcCol="127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1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文本框 29">
              <a:extLst>
                <a:ext uri="{FF2B5EF4-FFF2-40B4-BE49-F238E27FC236}">
                  <a16:creationId xmlns:a16="http://schemas.microsoft.com/office/drawing/2014/main" id="{5D5BAC68-2F48-4DFC-80E9-6B107CE65962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060190" y="3780756"/>
              <a:ext cx="6033009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>
                  <a:solidFill>
                    <a:schemeClr val="bg1"/>
                  </a:solidFill>
                  <a:latin typeface="+mj-ea"/>
                  <a:ea typeface="+mj-ea"/>
                </a:rPr>
                <a:t>启发二：用简洁的语言概况总结一下</a:t>
              </a:r>
            </a:p>
          </p:txBody>
        </p:sp>
        <p:sp>
          <p:nvSpPr>
            <p:cNvPr id="15" name="文本框 30">
              <a:extLst>
                <a:ext uri="{FF2B5EF4-FFF2-40B4-BE49-F238E27FC236}">
                  <a16:creationId xmlns:a16="http://schemas.microsoft.com/office/drawing/2014/main" id="{E7809A4A-05DC-4C3A-880A-B0A1F8A5F247}"/>
                </a:ext>
              </a:extLst>
            </p:cNvPr>
            <p:cNvSpPr txBox="1"/>
            <p:nvPr/>
          </p:nvSpPr>
          <p:spPr>
            <a:xfrm flipH="1">
              <a:off x="2872788" y="4258438"/>
              <a:ext cx="8181291" cy="10452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dirty="0">
                  <a:latin typeface="+mn-ea"/>
                </a:rPr>
                <a:t>正文内容，选择模板中的文字然后鼠标右键，粘贴选项里面选择</a:t>
              </a:r>
              <a:r>
                <a:rPr lang="en-US" altLang="zh-CN" dirty="0">
                  <a:latin typeface="+mn-ea"/>
                </a:rPr>
                <a:t>“只保留文字”即可更改为您想替换的文字，直接粘贴可能会改变文字格式。不建议您PPT中使用过多文字，尽量将文字精简，总结后按照一定的逻辑关系进行排列。</a:t>
              </a:r>
            </a:p>
          </p:txBody>
        </p:sp>
      </p:grp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ABC367CB-B341-68B1-D606-D3B25A130D4A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8A648CB-C8D6-58E5-0767-B20120422988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4D5B9D6E-127B-E686-37AA-BF40FF886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B567A253-2894-65A1-9E10-4F9823E91E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3ACE42B4-E10F-81AD-577E-6457777EBD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2BAB4651-BED4-E351-20C3-8E95FD97E7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6838A4AB-834F-8540-7F8E-78CBC929B0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6B9F098D-F1CC-6D3F-542D-09788E0D80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61C50ED8-A375-9F5B-8BA0-D7B1BCF874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7D9A9289-0490-5E93-FAF8-D6CD06B9B0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13">
              <a:extLst>
                <a:ext uri="{FF2B5EF4-FFF2-40B4-BE49-F238E27FC236}">
                  <a16:creationId xmlns:a16="http://schemas.microsoft.com/office/drawing/2014/main" id="{84FE05C5-BD0D-92BD-DA61-61E99B8D23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933308E7-AA5B-84B5-4DBE-DF76B39F4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15">
              <a:extLst>
                <a:ext uri="{FF2B5EF4-FFF2-40B4-BE49-F238E27FC236}">
                  <a16:creationId xmlns:a16="http://schemas.microsoft.com/office/drawing/2014/main" id="{357E96E9-4C7C-07F3-85F8-34A312F808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2463DA28-C84E-768A-5C9F-0C6EF38B5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17">
              <a:extLst>
                <a:ext uri="{FF2B5EF4-FFF2-40B4-BE49-F238E27FC236}">
                  <a16:creationId xmlns:a16="http://schemas.microsoft.com/office/drawing/2014/main" id="{51B9F576-CE03-D216-367C-759818BA8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18">
              <a:extLst>
                <a:ext uri="{FF2B5EF4-FFF2-40B4-BE49-F238E27FC236}">
                  <a16:creationId xmlns:a16="http://schemas.microsoft.com/office/drawing/2014/main" id="{E2CFD8DE-2149-3837-2501-C1C5CCFC0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19">
              <a:extLst>
                <a:ext uri="{FF2B5EF4-FFF2-40B4-BE49-F238E27FC236}">
                  <a16:creationId xmlns:a16="http://schemas.microsoft.com/office/drawing/2014/main" id="{A82F849A-997F-756E-76EC-FDF4373179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2" name="Freeform 20">
              <a:extLst>
                <a:ext uri="{FF2B5EF4-FFF2-40B4-BE49-F238E27FC236}">
                  <a16:creationId xmlns:a16="http://schemas.microsoft.com/office/drawing/2014/main" id="{D3FE9AFF-DCFC-CD80-9BA0-9D5954B7E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A807EC43-FE16-1D77-587B-17802144C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22">
              <a:extLst>
                <a:ext uri="{FF2B5EF4-FFF2-40B4-BE49-F238E27FC236}">
                  <a16:creationId xmlns:a16="http://schemas.microsoft.com/office/drawing/2014/main" id="{CE15FF3D-5888-2AF9-16A0-F27277372E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23">
              <a:extLst>
                <a:ext uri="{FF2B5EF4-FFF2-40B4-BE49-F238E27FC236}">
                  <a16:creationId xmlns:a16="http://schemas.microsoft.com/office/drawing/2014/main" id="{284506F2-D47D-4506-E961-A5FBDB767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24">
              <a:extLst>
                <a:ext uri="{FF2B5EF4-FFF2-40B4-BE49-F238E27FC236}">
                  <a16:creationId xmlns:a16="http://schemas.microsoft.com/office/drawing/2014/main" id="{E20407B6-24AE-1E5B-B0BC-91D87312C8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7" name="Freeform 25">
              <a:extLst>
                <a:ext uri="{FF2B5EF4-FFF2-40B4-BE49-F238E27FC236}">
                  <a16:creationId xmlns:a16="http://schemas.microsoft.com/office/drawing/2014/main" id="{7952CDAC-FDB3-0299-4E85-828B83CD56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8" name="Freeform 26">
              <a:extLst>
                <a:ext uri="{FF2B5EF4-FFF2-40B4-BE49-F238E27FC236}">
                  <a16:creationId xmlns:a16="http://schemas.microsoft.com/office/drawing/2014/main" id="{7459EDCA-8A29-B644-729B-354BC2658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9" name="Freeform 27">
              <a:extLst>
                <a:ext uri="{FF2B5EF4-FFF2-40B4-BE49-F238E27FC236}">
                  <a16:creationId xmlns:a16="http://schemas.microsoft.com/office/drawing/2014/main" id="{6D918485-3544-E7D1-935E-607F8B552D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50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E0787AA0-D2E9-2A4E-8CFB-6B4EB52FCB1F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51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BDC8AF85-5C7D-AA3B-08B2-044FE23B00A7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52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B17CF173-6BE4-FC04-9F8E-A5BC736CF455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3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47372596-561A-AF93-7913-4D3EA82E26E9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4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E354F37C-E55D-4504-38C0-44609FEE319B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5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BBD7D2A2-571F-BC5D-A1FE-FFBA3434627B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总结与启发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491DF53B-2371-9CF1-DF08-7D3C7C88D74E}"/>
              </a:ext>
            </a:extLst>
          </p:cNvPr>
          <p:cNvGrpSpPr/>
          <p:nvPr/>
        </p:nvGrpSpPr>
        <p:grpSpPr>
          <a:xfrm>
            <a:off x="2152891" y="3848867"/>
            <a:ext cx="133109" cy="618563"/>
            <a:chOff x="2152891" y="392992"/>
            <a:chExt cx="133109" cy="618563"/>
          </a:xfrm>
        </p:grpSpPr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AB6ED49D-07BF-A808-C3CE-951ED2196BC7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8" name="直角三角形 57">
              <a:extLst>
                <a:ext uri="{FF2B5EF4-FFF2-40B4-BE49-F238E27FC236}">
                  <a16:creationId xmlns:a16="http://schemas.microsoft.com/office/drawing/2014/main" id="{3C487A21-1F42-D807-65CB-ECE4ABB6563E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D858546E-1B4F-5FB1-88E8-CB24D8AE3646}"/>
              </a:ext>
            </a:extLst>
          </p:cNvPr>
          <p:cNvCxnSpPr/>
          <p:nvPr/>
        </p:nvCxnSpPr>
        <p:spPr>
          <a:xfrm>
            <a:off x="152400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F6AA0534-0EB0-BF04-9255-8AE9F6582A74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FEC47C4C-4229-BD1D-ECCA-0BE2789B9EC4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0B260901-BAFD-1971-CFA1-1C091DB554AF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793923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08C963C2-B919-72E9-0370-F03ECDE81DF5}"/>
              </a:ext>
            </a:extLst>
          </p:cNvPr>
          <p:cNvSpPr txBox="1"/>
          <p:nvPr/>
        </p:nvSpPr>
        <p:spPr>
          <a:xfrm>
            <a:off x="3176016" y="5463076"/>
            <a:ext cx="2829894" cy="369333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2"/>
            </a:solidFill>
          </a:ln>
        </p:spPr>
        <p:txBody>
          <a:bodyPr wrap="square" lIns="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latin typeface="+mn-ea"/>
              </a:rPr>
              <a:t>汇报人：</a:t>
            </a:r>
            <a:r>
              <a:rPr lang="zh-CN" altLang="en-US" dirty="0"/>
              <a:t>大橘</a:t>
            </a:r>
            <a:r>
              <a:rPr lang="en-US" altLang="zh-CN" dirty="0"/>
              <a:t>PPT</a:t>
            </a:r>
            <a:endParaRPr lang="zh-CN" altLang="en-US" dirty="0"/>
          </a:p>
        </p:txBody>
      </p:sp>
      <p:sp>
        <p:nvSpPr>
          <p:cNvPr id="9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BCA47FDB-0E0D-A1D0-3434-5D262EA689DA}"/>
              </a:ext>
            </a:extLst>
          </p:cNvPr>
          <p:cNvSpPr txBox="1"/>
          <p:nvPr/>
        </p:nvSpPr>
        <p:spPr>
          <a:xfrm>
            <a:off x="6186090" y="5463076"/>
            <a:ext cx="2829894" cy="369333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2"/>
            </a:solidFill>
          </a:ln>
        </p:spPr>
        <p:txBody>
          <a:bodyPr wrap="square" lIns="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+mn-ea"/>
              </a:rPr>
              <a:t>指导老师：</a:t>
            </a:r>
            <a:r>
              <a:rPr lang="zh-CN" altLang="en-US" dirty="0"/>
              <a:t>大橘教授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34FBF77D-44EF-D93A-0A6C-266F2F0C818D}"/>
              </a:ext>
            </a:extLst>
          </p:cNvPr>
          <p:cNvSpPr/>
          <p:nvPr/>
        </p:nvSpPr>
        <p:spPr>
          <a:xfrm>
            <a:off x="0" y="1661161"/>
            <a:ext cx="12192000" cy="3218538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1401CC4B-6989-4D56-31D3-3CB40791CF3B}"/>
              </a:ext>
            </a:extLst>
          </p:cNvPr>
          <p:cNvSpPr txBox="1"/>
          <p:nvPr/>
        </p:nvSpPr>
        <p:spPr>
          <a:xfrm>
            <a:off x="3063120" y="2495052"/>
            <a:ext cx="6065764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4000" b="1" spc="300" dirty="0">
                <a:solidFill>
                  <a:schemeClr val="accent2"/>
                </a:solidFill>
                <a:cs typeface="+mn-ea"/>
                <a:sym typeface="+mn-lt"/>
              </a:rPr>
              <a:t>汇报完毕，恳请批评指正</a:t>
            </a:r>
          </a:p>
        </p:txBody>
      </p:sp>
      <p:sp>
        <p:nvSpPr>
          <p:cNvPr id="46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F458F576-0EAB-FF8D-BA98-A3D7882AF767}"/>
              </a:ext>
            </a:extLst>
          </p:cNvPr>
          <p:cNvSpPr txBox="1"/>
          <p:nvPr/>
        </p:nvSpPr>
        <p:spPr>
          <a:xfrm>
            <a:off x="1242058" y="3355711"/>
            <a:ext cx="970788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文献标题：面向单元体的航空发动机健康状态评估与预测方法研究</a:t>
            </a:r>
          </a:p>
        </p:txBody>
      </p:sp>
      <p:cxnSp>
        <p:nvCxnSpPr>
          <p:cNvPr id="47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0879BA36-BF97-A8AB-DF8B-2F9DFB497E3C}"/>
              </a:ext>
            </a:extLst>
          </p:cNvPr>
          <p:cNvCxnSpPr>
            <a:cxnSpLocks/>
          </p:cNvCxnSpPr>
          <p:nvPr/>
        </p:nvCxnSpPr>
        <p:spPr>
          <a:xfrm>
            <a:off x="2216232" y="3219990"/>
            <a:ext cx="7759537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8096F879-F070-528B-34AC-F6F7077720FB}"/>
              </a:ext>
            </a:extLst>
          </p:cNvPr>
          <p:cNvSpPr txBox="1"/>
          <p:nvPr/>
        </p:nvSpPr>
        <p:spPr>
          <a:xfrm>
            <a:off x="1242058" y="3864806"/>
            <a:ext cx="970788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+mn-ea"/>
                <a:sym typeface="+mn-lt"/>
              </a:rPr>
              <a:t>作者：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大橘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小橘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橘子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胖橘</a:t>
            </a:r>
          </a:p>
        </p:txBody>
      </p:sp>
      <p:sp>
        <p:nvSpPr>
          <p:cNvPr id="49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D4B5298B-21C8-31C9-603B-ADAC9D3FC2B9}"/>
              </a:ext>
            </a:extLst>
          </p:cNvPr>
          <p:cNvSpPr txBox="1"/>
          <p:nvPr/>
        </p:nvSpPr>
        <p:spPr>
          <a:xfrm>
            <a:off x="1242058" y="4260040"/>
            <a:ext cx="970788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+mn-ea"/>
                <a:sym typeface="+mn-lt"/>
              </a:rPr>
              <a:t>关键字：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PPT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模板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文献汇报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学术风 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简约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PPT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61D467D6-0B9B-48F2-3238-AC7A2D944ABB}"/>
              </a:ext>
            </a:extLst>
          </p:cNvPr>
          <p:cNvSpPr/>
          <p:nvPr/>
        </p:nvSpPr>
        <p:spPr>
          <a:xfrm>
            <a:off x="5437595" y="1002756"/>
            <a:ext cx="1316810" cy="131681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2225" cap="flat" cmpd="sng" algn="ctr">
            <a:noFill/>
            <a:prstDash val="solid"/>
            <a:miter lim="800000"/>
          </a:ln>
          <a:effectLst>
            <a:outerShdw blurRad="508000" dist="1270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3D2FF735-C296-672B-4C9F-5658BACD2594}"/>
              </a:ext>
            </a:extLst>
          </p:cNvPr>
          <p:cNvGrpSpPr/>
          <p:nvPr/>
        </p:nvGrpSpPr>
        <p:grpSpPr>
          <a:xfrm>
            <a:off x="5520971" y="1082310"/>
            <a:ext cx="1150059" cy="1157703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56" name="Freeform 5">
              <a:extLst>
                <a:ext uri="{FF2B5EF4-FFF2-40B4-BE49-F238E27FC236}">
                  <a16:creationId xmlns:a16="http://schemas.microsoft.com/office/drawing/2014/main" id="{88084C09-1115-EED1-0FC6-A5BB3FC8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37F80D7D-B4BA-89C0-A3F0-69E47E1FBC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8" name="Freeform 7">
              <a:extLst>
                <a:ext uri="{FF2B5EF4-FFF2-40B4-BE49-F238E27FC236}">
                  <a16:creationId xmlns:a16="http://schemas.microsoft.com/office/drawing/2014/main" id="{4FC7017F-DFF0-9601-BABD-1ACD345598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9" name="Freeform 8">
              <a:extLst>
                <a:ext uri="{FF2B5EF4-FFF2-40B4-BE49-F238E27FC236}">
                  <a16:creationId xmlns:a16="http://schemas.microsoft.com/office/drawing/2014/main" id="{8A7D5DC1-B8F1-FE03-03A4-AEB00E276B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0" name="Freeform 9">
              <a:extLst>
                <a:ext uri="{FF2B5EF4-FFF2-40B4-BE49-F238E27FC236}">
                  <a16:creationId xmlns:a16="http://schemas.microsoft.com/office/drawing/2014/main" id="{D35319EE-C002-DE1E-76C7-264FA5FA2C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1" name="Freeform 10">
              <a:extLst>
                <a:ext uri="{FF2B5EF4-FFF2-40B4-BE49-F238E27FC236}">
                  <a16:creationId xmlns:a16="http://schemas.microsoft.com/office/drawing/2014/main" id="{2B052442-C295-F45C-7B39-53EADF3E8D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2" name="Freeform 11">
              <a:extLst>
                <a:ext uri="{FF2B5EF4-FFF2-40B4-BE49-F238E27FC236}">
                  <a16:creationId xmlns:a16="http://schemas.microsoft.com/office/drawing/2014/main" id="{FE5446D5-A6C5-7A9B-FBFE-8639CA5359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3" name="Freeform 12">
              <a:extLst>
                <a:ext uri="{FF2B5EF4-FFF2-40B4-BE49-F238E27FC236}">
                  <a16:creationId xmlns:a16="http://schemas.microsoft.com/office/drawing/2014/main" id="{78A52295-2D27-C292-7520-F9F5959AC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4" name="Freeform 13">
              <a:extLst>
                <a:ext uri="{FF2B5EF4-FFF2-40B4-BE49-F238E27FC236}">
                  <a16:creationId xmlns:a16="http://schemas.microsoft.com/office/drawing/2014/main" id="{1F609C55-DBBC-8FB4-B71B-EE0B99DAB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5" name="Freeform 14">
              <a:extLst>
                <a:ext uri="{FF2B5EF4-FFF2-40B4-BE49-F238E27FC236}">
                  <a16:creationId xmlns:a16="http://schemas.microsoft.com/office/drawing/2014/main" id="{51D24831-E816-CF12-F540-95DC1327A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6" name="Freeform 15">
              <a:extLst>
                <a:ext uri="{FF2B5EF4-FFF2-40B4-BE49-F238E27FC236}">
                  <a16:creationId xmlns:a16="http://schemas.microsoft.com/office/drawing/2014/main" id="{BC90FFB7-B473-4F38-0C6C-AF4351F27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DDD381AA-057B-FFA6-3FCB-B59D5ECA8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8" name="Freeform 17">
              <a:extLst>
                <a:ext uri="{FF2B5EF4-FFF2-40B4-BE49-F238E27FC236}">
                  <a16:creationId xmlns:a16="http://schemas.microsoft.com/office/drawing/2014/main" id="{21BBB274-EA59-376D-0B5E-C07D0EDDED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69" name="Freeform 18">
              <a:extLst>
                <a:ext uri="{FF2B5EF4-FFF2-40B4-BE49-F238E27FC236}">
                  <a16:creationId xmlns:a16="http://schemas.microsoft.com/office/drawing/2014/main" id="{5904E4EF-A165-5F7A-220E-2332E72A7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70" name="Freeform 19">
              <a:extLst>
                <a:ext uri="{FF2B5EF4-FFF2-40B4-BE49-F238E27FC236}">
                  <a16:creationId xmlns:a16="http://schemas.microsoft.com/office/drawing/2014/main" id="{DC9D38F1-2146-0182-E74B-64C5CF2CC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71" name="Freeform 20">
              <a:extLst>
                <a:ext uri="{FF2B5EF4-FFF2-40B4-BE49-F238E27FC236}">
                  <a16:creationId xmlns:a16="http://schemas.microsoft.com/office/drawing/2014/main" id="{5E5F0E8B-91AE-DCD6-D089-D9A7B6911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72" name="Freeform 21">
              <a:extLst>
                <a:ext uri="{FF2B5EF4-FFF2-40B4-BE49-F238E27FC236}">
                  <a16:creationId xmlns:a16="http://schemas.microsoft.com/office/drawing/2014/main" id="{2315B4F0-BABF-049F-AAA8-E83850342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73" name="Freeform 22">
              <a:extLst>
                <a:ext uri="{FF2B5EF4-FFF2-40B4-BE49-F238E27FC236}">
                  <a16:creationId xmlns:a16="http://schemas.microsoft.com/office/drawing/2014/main" id="{DE5A06FE-CD1F-B0F1-381D-313022D022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74" name="Freeform 23">
              <a:extLst>
                <a:ext uri="{FF2B5EF4-FFF2-40B4-BE49-F238E27FC236}">
                  <a16:creationId xmlns:a16="http://schemas.microsoft.com/office/drawing/2014/main" id="{69E3F894-FEF5-DEAB-0C06-71EA4B1F6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75" name="Freeform 24">
              <a:extLst>
                <a:ext uri="{FF2B5EF4-FFF2-40B4-BE49-F238E27FC236}">
                  <a16:creationId xmlns:a16="http://schemas.microsoft.com/office/drawing/2014/main" id="{7F4F44FC-BCA4-9C11-5F18-B5ECDACB1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76" name="Freeform 25">
              <a:extLst>
                <a:ext uri="{FF2B5EF4-FFF2-40B4-BE49-F238E27FC236}">
                  <a16:creationId xmlns:a16="http://schemas.microsoft.com/office/drawing/2014/main" id="{4FC8B358-0D52-0984-C65A-9FCE25B03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77" name="Freeform 26">
              <a:extLst>
                <a:ext uri="{FF2B5EF4-FFF2-40B4-BE49-F238E27FC236}">
                  <a16:creationId xmlns:a16="http://schemas.microsoft.com/office/drawing/2014/main" id="{CD9F59F8-F963-4CBD-9F06-FEC5AF298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78" name="Freeform 27">
              <a:extLst>
                <a:ext uri="{FF2B5EF4-FFF2-40B4-BE49-F238E27FC236}">
                  <a16:creationId xmlns:a16="http://schemas.microsoft.com/office/drawing/2014/main" id="{CC2F29AD-217A-256D-1201-13D97C988C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14557289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组合 214">
            <a:extLst>
              <a:ext uri="{FF2B5EF4-FFF2-40B4-BE49-F238E27FC236}">
                <a16:creationId xmlns:a16="http://schemas.microsoft.com/office/drawing/2014/main" id="{69A58842-DCD8-92ED-A381-AD67D7AB1549}"/>
              </a:ext>
            </a:extLst>
          </p:cNvPr>
          <p:cNvGrpSpPr/>
          <p:nvPr/>
        </p:nvGrpSpPr>
        <p:grpSpPr>
          <a:xfrm>
            <a:off x="0" y="0"/>
            <a:ext cx="2286000" cy="6858000"/>
            <a:chOff x="0" y="0"/>
            <a:chExt cx="2286000" cy="6858000"/>
          </a:xfrm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21984A67-1C81-68EC-507B-5FAD7AA750AE}"/>
                </a:ext>
              </a:extLst>
            </p:cNvPr>
            <p:cNvSpPr/>
            <p:nvPr/>
          </p:nvSpPr>
          <p:spPr>
            <a:xfrm>
              <a:off x="0" y="0"/>
              <a:ext cx="2152891" cy="6858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" name="powerpoint template design by DAJU_PPT正版来源小红书大橘PPT微信DAJU_PPT请勿抄袭搬运！盗版必究！-1">
              <a:extLst>
                <a:ext uri="{FF2B5EF4-FFF2-40B4-BE49-F238E27FC236}">
                  <a16:creationId xmlns:a16="http://schemas.microsoft.com/office/drawing/2014/main" id="{4D5AE3F7-5141-977C-F1A4-E4B608C2C9AF}"/>
                </a:ext>
              </a:extLst>
            </p:cNvPr>
            <p:cNvSpPr txBox="1"/>
            <p:nvPr/>
          </p:nvSpPr>
          <p:spPr>
            <a:xfrm>
              <a:off x="0" y="392992"/>
              <a:ext cx="2152891" cy="5232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0" lvl="1">
                <a:defRPr sz="2400" b="1" kern="0"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zh-CN" altLang="en-US" sz="2000" dirty="0">
                  <a:solidFill>
                    <a:schemeClr val="bg1"/>
                  </a:solidFill>
                  <a:sym typeface="+mn-lt"/>
                </a:rPr>
                <a:t>文献基本信息</a:t>
              </a:r>
              <a:endParaRPr lang="en-US" altLang="zh-CN" sz="2000" dirty="0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28" name="powerpoint template design by DAJU_PPT正版来源小红书大橘PPT微信DAJU_PPT请勿抄袭搬运！盗版必究！-2">
              <a:extLst>
                <a:ext uri="{FF2B5EF4-FFF2-40B4-BE49-F238E27FC236}">
                  <a16:creationId xmlns:a16="http://schemas.microsoft.com/office/drawing/2014/main" id="{067550DC-1992-9311-DFE1-64AE10BF8F5C}"/>
                </a:ext>
              </a:extLst>
            </p:cNvPr>
            <p:cNvSpPr txBox="1"/>
            <p:nvPr/>
          </p:nvSpPr>
          <p:spPr>
            <a:xfrm>
              <a:off x="0" y="1084168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lang="zh-CN" altLang="en-US" sz="1600" kern="0" dirty="0">
                  <a:cs typeface="+mn-ea"/>
                  <a:sym typeface="+mn-lt"/>
                </a:rPr>
                <a:t>背景与意义</a:t>
              </a:r>
              <a:endParaRPr lang="en-US" altLang="zh-CN" sz="1600" kern="0" dirty="0">
                <a:cs typeface="+mn-ea"/>
                <a:sym typeface="+mn-lt"/>
              </a:endParaRPr>
            </a:p>
          </p:txBody>
        </p:sp>
        <p:sp>
          <p:nvSpPr>
            <p:cNvPr id="29" name="powerpoint template design by DAJU_PPT正版来源小红书大橘PPT微信DAJU_PPT请勿抄袭搬运！盗版必究！-3">
              <a:extLst>
                <a:ext uri="{FF2B5EF4-FFF2-40B4-BE49-F238E27FC236}">
                  <a16:creationId xmlns:a16="http://schemas.microsoft.com/office/drawing/2014/main" id="{F00C282D-B783-5B86-49E1-EC6C7C842C83}"/>
                </a:ext>
              </a:extLst>
            </p:cNvPr>
            <p:cNvSpPr txBox="1"/>
            <p:nvPr/>
          </p:nvSpPr>
          <p:spPr>
            <a:xfrm>
              <a:off x="0" y="1775344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策略及方法</a:t>
              </a:r>
              <a:endParaRPr kumimoji="0" lang="en-US" altLang="zh-CN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0" name="powerpoint template design by DAJU_PPT正版来源小红书大橘PPT微信DAJU_PPT请勿抄袭搬运！盗版必究！-4">
              <a:extLst>
                <a:ext uri="{FF2B5EF4-FFF2-40B4-BE49-F238E27FC236}">
                  <a16:creationId xmlns:a16="http://schemas.microsoft.com/office/drawing/2014/main" id="{5F159587-BA96-5508-9DA4-0B54CCFBBAD9}"/>
                </a:ext>
              </a:extLst>
            </p:cNvPr>
            <p:cNvSpPr txBox="1"/>
            <p:nvPr/>
          </p:nvSpPr>
          <p:spPr>
            <a:xfrm>
              <a:off x="0" y="2466520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实验数据分析</a:t>
              </a:r>
              <a:endParaRPr kumimoji="0" lang="en-US" altLang="zh-CN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powerpoint template design by DAJU_PPT正版来源小红书大橘PPT微信DAJU_PPT请勿抄袭搬运！盗版必究！-5">
              <a:extLst>
                <a:ext uri="{FF2B5EF4-FFF2-40B4-BE49-F238E27FC236}">
                  <a16:creationId xmlns:a16="http://schemas.microsoft.com/office/drawing/2014/main" id="{964F63B7-5A16-8B7E-5EA1-7C98B6CC57D7}"/>
                </a:ext>
              </a:extLst>
            </p:cNvPr>
            <p:cNvSpPr txBox="1"/>
            <p:nvPr/>
          </p:nvSpPr>
          <p:spPr>
            <a:xfrm>
              <a:off x="0" y="3157696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结论及讨论</a:t>
              </a: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CCDE76DB-C461-F63E-B8BE-A65080DF15C9}"/>
                </a:ext>
              </a:extLst>
            </p:cNvPr>
            <p:cNvGrpSpPr/>
            <p:nvPr/>
          </p:nvGrpSpPr>
          <p:grpSpPr>
            <a:xfrm>
              <a:off x="2152891" y="392992"/>
              <a:ext cx="133109" cy="618563"/>
              <a:chOff x="2152891" y="392992"/>
              <a:chExt cx="133109" cy="618563"/>
            </a:xfrm>
          </p:grpSpPr>
          <p:sp>
            <p:nvSpPr>
              <p:cNvPr id="34" name="矩形: 圆角 33">
                <a:extLst>
                  <a:ext uri="{FF2B5EF4-FFF2-40B4-BE49-F238E27FC236}">
                    <a16:creationId xmlns:a16="http://schemas.microsoft.com/office/drawing/2014/main" id="{17176F22-8BDE-AEC9-B59A-AADA48EBAD8E}"/>
                  </a:ext>
                </a:extLst>
              </p:cNvPr>
              <p:cNvSpPr/>
              <p:nvPr/>
            </p:nvSpPr>
            <p:spPr>
              <a:xfrm flipH="1">
                <a:off x="2152891" y="392992"/>
                <a:ext cx="133109" cy="52322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35" name="直角三角形 34">
                <a:extLst>
                  <a:ext uri="{FF2B5EF4-FFF2-40B4-BE49-F238E27FC236}">
                    <a16:creationId xmlns:a16="http://schemas.microsoft.com/office/drawing/2014/main" id="{E9A1C084-39CC-E921-6404-DC8983CA61F7}"/>
                  </a:ext>
                </a:extLst>
              </p:cNvPr>
              <p:cNvSpPr/>
              <p:nvPr/>
            </p:nvSpPr>
            <p:spPr>
              <a:xfrm flipV="1">
                <a:off x="2152891" y="916212"/>
                <a:ext cx="133109" cy="95343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2714728A-72B2-A19E-6A98-522581B57E4B}"/>
                </a:ext>
              </a:extLst>
            </p:cNvPr>
            <p:cNvCxnSpPr/>
            <p:nvPr/>
          </p:nvCxnSpPr>
          <p:spPr>
            <a:xfrm>
              <a:off x="152400" y="1691366"/>
              <a:ext cx="189308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9FEE8417-32A0-4BA4-D1A5-99D179B9BC21}"/>
                </a:ext>
              </a:extLst>
            </p:cNvPr>
            <p:cNvCxnSpPr/>
            <p:nvPr/>
          </p:nvCxnSpPr>
          <p:spPr>
            <a:xfrm>
              <a:off x="152400" y="2382542"/>
              <a:ext cx="189308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DD9FC434-4048-4A96-AAE9-0CD741F16914}"/>
                </a:ext>
              </a:extLst>
            </p:cNvPr>
            <p:cNvCxnSpPr/>
            <p:nvPr/>
          </p:nvCxnSpPr>
          <p:spPr>
            <a:xfrm>
              <a:off x="152400" y="3073718"/>
              <a:ext cx="189308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1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BF388807-6E96-CC61-63E0-B7B8C5FB7CFF}"/>
              </a:ext>
            </a:extLst>
          </p:cNvPr>
          <p:cNvSpPr txBox="1">
            <a:spLocks/>
          </p:cNvSpPr>
          <p:nvPr/>
        </p:nvSpPr>
        <p:spPr>
          <a:xfrm>
            <a:off x="2533163" y="452051"/>
            <a:ext cx="6041877" cy="405102"/>
          </a:xfrm>
          <a:prstGeom prst="rect">
            <a:avLst/>
          </a:prstGeom>
        </p:spPr>
        <p:txBody>
          <a:bodyPr wrap="square" lIns="72000" tIns="36000" rIns="72000" bIns="36000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lang="zh-CN" altLang="en-US" sz="2400" b="1" spc="300" dirty="0">
                <a:solidFill>
                  <a:schemeClr val="accent1"/>
                </a:solidFill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5</a:t>
            </a:r>
            <a:r>
              <a:rPr lang="zh-CN" altLang="en-US" dirty="0">
                <a:sym typeface="+mn-lt"/>
              </a:rPr>
              <a:t>章节空白底板</a:t>
            </a:r>
          </a:p>
        </p:txBody>
      </p:sp>
      <p:pic>
        <p:nvPicPr>
          <p:cNvPr id="222" name="图片 221">
            <a:extLst>
              <a:ext uri="{FF2B5EF4-FFF2-40B4-BE49-F238E27FC236}">
                <a16:creationId xmlns:a16="http://schemas.microsoft.com/office/drawing/2014/main" id="{EFA5ECBF-0346-2B83-2E56-995794FC1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813" y="4756701"/>
            <a:ext cx="1469263" cy="148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3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AB88494B-49DF-D8CD-9EAD-08A2745C2A51}"/>
              </a:ext>
            </a:extLst>
          </p:cNvPr>
          <p:cNvGrpSpPr/>
          <p:nvPr/>
        </p:nvGrpSpPr>
        <p:grpSpPr>
          <a:xfrm>
            <a:off x="0" y="0"/>
            <a:ext cx="2286000" cy="6858000"/>
            <a:chOff x="2696902" y="0"/>
            <a:chExt cx="2286000" cy="6858000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98E4A3E8-E9CC-91DC-9150-7B347AE60136}"/>
                </a:ext>
              </a:extLst>
            </p:cNvPr>
            <p:cNvSpPr/>
            <p:nvPr/>
          </p:nvSpPr>
          <p:spPr>
            <a:xfrm>
              <a:off x="2696902" y="0"/>
              <a:ext cx="2152891" cy="6858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4" name="powerpoint template design by DAJU_PPT正版来源小红书大橘PPT微信DAJU_PPT请勿抄袭搬运！盗版必究！-1">
              <a:extLst>
                <a:ext uri="{FF2B5EF4-FFF2-40B4-BE49-F238E27FC236}">
                  <a16:creationId xmlns:a16="http://schemas.microsoft.com/office/drawing/2014/main" id="{6B62DB94-A960-C3ED-969C-ABFD24F5234F}"/>
                </a:ext>
              </a:extLst>
            </p:cNvPr>
            <p:cNvSpPr txBox="1"/>
            <p:nvPr/>
          </p:nvSpPr>
          <p:spPr>
            <a:xfrm>
              <a:off x="2696902" y="392992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0" lvl="1" algn="ctr">
                <a:defRPr kumimoji="0" sz="1600" i="0" u="none" strike="noStrike" kern="0" cap="none" normalizeH="0" baseline="0">
                  <a:ln>
                    <a:noFill/>
                  </a:ln>
                  <a:effectLst/>
                  <a:uLnTx/>
                  <a:uFillTx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r>
                <a:rPr lang="zh-CN" altLang="en-US" dirty="0">
                  <a:sym typeface="+mn-lt"/>
                </a:rPr>
                <a:t>文献</a:t>
              </a:r>
              <a:r>
                <a:rPr lang="zh-CN" altLang="en-US">
                  <a:sym typeface="+mn-lt"/>
                </a:rPr>
                <a:t>基本信息</a:t>
              </a:r>
              <a:endParaRPr lang="en-US" altLang="zh-CN" dirty="0">
                <a:sym typeface="+mn-lt"/>
              </a:endParaRPr>
            </a:p>
          </p:txBody>
        </p:sp>
        <p:sp>
          <p:nvSpPr>
            <p:cNvPr id="5" name="powerpoint template design by DAJU_PPT正版来源小红书大橘PPT微信DAJU_PPT请勿抄袭搬运！盗版必究！-2">
              <a:extLst>
                <a:ext uri="{FF2B5EF4-FFF2-40B4-BE49-F238E27FC236}">
                  <a16:creationId xmlns:a16="http://schemas.microsoft.com/office/drawing/2014/main" id="{2C141776-9998-336C-7B12-45A8D12BF74A}"/>
                </a:ext>
              </a:extLst>
            </p:cNvPr>
            <p:cNvSpPr txBox="1"/>
            <p:nvPr/>
          </p:nvSpPr>
          <p:spPr>
            <a:xfrm>
              <a:off x="2696902" y="1084168"/>
              <a:ext cx="2152891" cy="5232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0" lvl="1" algn="ctr">
                <a:defRPr sz="2000" b="1" kern="0">
                  <a:solidFill>
                    <a:schemeClr val="bg1"/>
                  </a:solidFill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r>
                <a:rPr lang="zh-CN" altLang="en-US" dirty="0">
                  <a:sym typeface="+mn-lt"/>
                </a:rPr>
                <a:t>背景</a:t>
              </a:r>
              <a:r>
                <a:rPr lang="zh-CN" altLang="en-US">
                  <a:sym typeface="+mn-lt"/>
                </a:rPr>
                <a:t>与意义</a:t>
              </a:r>
              <a:endParaRPr lang="en-US" altLang="zh-CN" dirty="0">
                <a:sym typeface="+mn-lt"/>
              </a:endParaRPr>
            </a:p>
          </p:txBody>
        </p:sp>
        <p:sp>
          <p:nvSpPr>
            <p:cNvPr id="6" name="powerpoint template design by DAJU_PPT正版来源小红书大橘PPT微信DAJU_PPT请勿抄袭搬运！盗版必究！-3">
              <a:extLst>
                <a:ext uri="{FF2B5EF4-FFF2-40B4-BE49-F238E27FC236}">
                  <a16:creationId xmlns:a16="http://schemas.microsoft.com/office/drawing/2014/main" id="{DF5621CD-3F14-DDF4-E610-8E7CA653C519}"/>
                </a:ext>
              </a:extLst>
            </p:cNvPr>
            <p:cNvSpPr txBox="1"/>
            <p:nvPr/>
          </p:nvSpPr>
          <p:spPr>
            <a:xfrm>
              <a:off x="2696902" y="1775344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策略及方法</a:t>
              </a:r>
              <a:endParaRPr kumimoji="0" lang="en-US" altLang="zh-CN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powerpoint template design by DAJU_PPT正版来源小红书大橘PPT微信DAJU_PPT请勿抄袭搬运！盗版必究！-4">
              <a:extLst>
                <a:ext uri="{FF2B5EF4-FFF2-40B4-BE49-F238E27FC236}">
                  <a16:creationId xmlns:a16="http://schemas.microsoft.com/office/drawing/2014/main" id="{68A38DBA-2D7C-50A5-ABBE-02F67D9E4C40}"/>
                </a:ext>
              </a:extLst>
            </p:cNvPr>
            <p:cNvSpPr txBox="1"/>
            <p:nvPr/>
          </p:nvSpPr>
          <p:spPr>
            <a:xfrm>
              <a:off x="2696902" y="2466520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实验数据分析</a:t>
              </a:r>
              <a:endParaRPr kumimoji="0" lang="en-US" altLang="zh-CN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powerpoint template design by DAJU_PPT正版来源小红书大橘PPT微信DAJU_PPT请勿抄袭搬运！盗版必究！-5">
              <a:extLst>
                <a:ext uri="{FF2B5EF4-FFF2-40B4-BE49-F238E27FC236}">
                  <a16:creationId xmlns:a16="http://schemas.microsoft.com/office/drawing/2014/main" id="{60EABC25-9AA6-C6D0-B6CB-D6351DA43E3C}"/>
                </a:ext>
              </a:extLst>
            </p:cNvPr>
            <p:cNvSpPr txBox="1"/>
            <p:nvPr/>
          </p:nvSpPr>
          <p:spPr>
            <a:xfrm>
              <a:off x="2696902" y="3157696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结论及讨论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3D52228D-F66D-50F2-5C57-CEA5362947EE}"/>
                </a:ext>
              </a:extLst>
            </p:cNvPr>
            <p:cNvGrpSpPr/>
            <p:nvPr/>
          </p:nvGrpSpPr>
          <p:grpSpPr>
            <a:xfrm>
              <a:off x="4849793" y="1084168"/>
              <a:ext cx="133109" cy="618563"/>
              <a:chOff x="2152891" y="392992"/>
              <a:chExt cx="133109" cy="618563"/>
            </a:xfrm>
          </p:grpSpPr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588494AD-444F-5A6E-11FD-5FEBFD33F975}"/>
                  </a:ext>
                </a:extLst>
              </p:cNvPr>
              <p:cNvSpPr/>
              <p:nvPr/>
            </p:nvSpPr>
            <p:spPr>
              <a:xfrm flipH="1">
                <a:off x="2152891" y="392992"/>
                <a:ext cx="133109" cy="52322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5" name="直角三角形 14">
                <a:extLst>
                  <a:ext uri="{FF2B5EF4-FFF2-40B4-BE49-F238E27FC236}">
                    <a16:creationId xmlns:a16="http://schemas.microsoft.com/office/drawing/2014/main" id="{8AE27D21-40F8-D881-8801-28DDE06B07A7}"/>
                  </a:ext>
                </a:extLst>
              </p:cNvPr>
              <p:cNvSpPr/>
              <p:nvPr/>
            </p:nvSpPr>
            <p:spPr>
              <a:xfrm flipV="1">
                <a:off x="2152891" y="916212"/>
                <a:ext cx="133109" cy="95343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09D837E2-8463-D2B4-CBF0-7927F99D392A}"/>
                </a:ext>
              </a:extLst>
            </p:cNvPr>
            <p:cNvCxnSpPr/>
            <p:nvPr/>
          </p:nvCxnSpPr>
          <p:spPr>
            <a:xfrm>
              <a:off x="2849302" y="2382542"/>
              <a:ext cx="189308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000BB406-AC76-327E-1D5D-34EB812922A2}"/>
                </a:ext>
              </a:extLst>
            </p:cNvPr>
            <p:cNvCxnSpPr/>
            <p:nvPr/>
          </p:nvCxnSpPr>
          <p:spPr>
            <a:xfrm>
              <a:off x="2849302" y="3073718"/>
              <a:ext cx="189308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F1DC68F9-3146-C516-437E-68F092999C83}"/>
              </a:ext>
            </a:extLst>
          </p:cNvPr>
          <p:cNvSpPr txBox="1">
            <a:spLocks/>
          </p:cNvSpPr>
          <p:nvPr/>
        </p:nvSpPr>
        <p:spPr>
          <a:xfrm>
            <a:off x="2533163" y="452051"/>
            <a:ext cx="6041877" cy="405102"/>
          </a:xfrm>
          <a:prstGeom prst="rect">
            <a:avLst/>
          </a:prstGeom>
        </p:spPr>
        <p:txBody>
          <a:bodyPr wrap="square" lIns="72000" tIns="36000" rIns="72000" bIns="36000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lang="zh-CN" altLang="en-US" sz="2400" b="1" spc="300" dirty="0">
                <a:solidFill>
                  <a:schemeClr val="accent1"/>
                </a:solidFill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5</a:t>
            </a:r>
            <a:r>
              <a:rPr lang="zh-CN" altLang="en-US" dirty="0">
                <a:sym typeface="+mn-lt"/>
              </a:rPr>
              <a:t>章节空白底板</a:t>
            </a: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A885FB37-9EA4-5749-678D-34745B230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65" y="4756701"/>
            <a:ext cx="1475360" cy="148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6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00766CD6-8B05-ECF6-45EA-73BF8E9C74AC}"/>
              </a:ext>
            </a:extLst>
          </p:cNvPr>
          <p:cNvGrpSpPr/>
          <p:nvPr/>
        </p:nvGrpSpPr>
        <p:grpSpPr>
          <a:xfrm>
            <a:off x="0" y="0"/>
            <a:ext cx="2286000" cy="6858000"/>
            <a:chOff x="5393804" y="0"/>
            <a:chExt cx="2286000" cy="6858000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43793085-5B06-FC41-D6BC-C8A661BECE6D}"/>
                </a:ext>
              </a:extLst>
            </p:cNvPr>
            <p:cNvSpPr/>
            <p:nvPr/>
          </p:nvSpPr>
          <p:spPr>
            <a:xfrm>
              <a:off x="5393804" y="0"/>
              <a:ext cx="2152891" cy="6858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4" name="powerpoint template design by DAJU_PPT正版来源小红书大橘PPT微信DAJU_PPT请勿抄袭搬运！盗版必究！-1">
              <a:extLst>
                <a:ext uri="{FF2B5EF4-FFF2-40B4-BE49-F238E27FC236}">
                  <a16:creationId xmlns:a16="http://schemas.microsoft.com/office/drawing/2014/main" id="{E50C2FE1-DAC9-466A-F768-F41CBAD58D41}"/>
                </a:ext>
              </a:extLst>
            </p:cNvPr>
            <p:cNvSpPr txBox="1"/>
            <p:nvPr/>
          </p:nvSpPr>
          <p:spPr>
            <a:xfrm>
              <a:off x="5393804" y="392992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0" lvl="1" algn="ctr">
                <a:defRPr kumimoji="0" sz="1600" i="0" u="none" strike="noStrike" kern="0" cap="none" normalizeH="0" baseline="0">
                  <a:ln>
                    <a:noFill/>
                  </a:ln>
                  <a:effectLst/>
                  <a:uLnTx/>
                  <a:uFillTx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r>
                <a:rPr lang="zh-CN" altLang="en-US" dirty="0">
                  <a:sym typeface="+mn-lt"/>
                </a:rPr>
                <a:t>文献</a:t>
              </a:r>
              <a:r>
                <a:rPr lang="zh-CN" altLang="en-US">
                  <a:sym typeface="+mn-lt"/>
                </a:rPr>
                <a:t>基本信息</a:t>
              </a:r>
              <a:endParaRPr lang="en-US" altLang="zh-CN" dirty="0">
                <a:sym typeface="+mn-lt"/>
              </a:endParaRPr>
            </a:p>
          </p:txBody>
        </p:sp>
        <p:sp>
          <p:nvSpPr>
            <p:cNvPr id="5" name="powerpoint template design by DAJU_PPT正版来源小红书大橘PPT微信DAJU_PPT请勿抄袭搬运！盗版必究！-2">
              <a:extLst>
                <a:ext uri="{FF2B5EF4-FFF2-40B4-BE49-F238E27FC236}">
                  <a16:creationId xmlns:a16="http://schemas.microsoft.com/office/drawing/2014/main" id="{82FC7508-0C0C-2F3D-BF08-6512D3525038}"/>
                </a:ext>
              </a:extLst>
            </p:cNvPr>
            <p:cNvSpPr txBox="1"/>
            <p:nvPr/>
          </p:nvSpPr>
          <p:spPr>
            <a:xfrm>
              <a:off x="5393804" y="1084168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lang="zh-CN" altLang="en-US" sz="1600" kern="0" dirty="0">
                  <a:cs typeface="+mn-ea"/>
                  <a:sym typeface="+mn-lt"/>
                </a:rPr>
                <a:t>背景与意义</a:t>
              </a:r>
              <a:endParaRPr lang="en-US" altLang="zh-CN" sz="1600" kern="0" dirty="0">
                <a:cs typeface="+mn-ea"/>
                <a:sym typeface="+mn-lt"/>
              </a:endParaRPr>
            </a:p>
          </p:txBody>
        </p:sp>
        <p:sp>
          <p:nvSpPr>
            <p:cNvPr id="6" name="powerpoint template design by DAJU_PPT正版来源小红书大橘PPT微信DAJU_PPT请勿抄袭搬运！盗版必究！-3">
              <a:extLst>
                <a:ext uri="{FF2B5EF4-FFF2-40B4-BE49-F238E27FC236}">
                  <a16:creationId xmlns:a16="http://schemas.microsoft.com/office/drawing/2014/main" id="{D0EF02C8-95C2-501F-2817-1529F6481CBA}"/>
                </a:ext>
              </a:extLst>
            </p:cNvPr>
            <p:cNvSpPr txBox="1"/>
            <p:nvPr/>
          </p:nvSpPr>
          <p:spPr>
            <a:xfrm>
              <a:off x="5393804" y="1775344"/>
              <a:ext cx="2152891" cy="5232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0" lvl="1" algn="ctr">
                <a:defRPr sz="2000" b="1" kern="0">
                  <a:solidFill>
                    <a:schemeClr val="bg1"/>
                  </a:solidFill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r>
                <a:rPr lang="zh-CN" altLang="en-US" dirty="0">
                  <a:sym typeface="+mn-lt"/>
                </a:rPr>
                <a:t>策略</a:t>
              </a:r>
              <a:r>
                <a:rPr lang="zh-CN" altLang="en-US">
                  <a:sym typeface="+mn-lt"/>
                </a:rPr>
                <a:t>及方法</a:t>
              </a:r>
              <a:endParaRPr lang="en-US" altLang="zh-CN" dirty="0">
                <a:sym typeface="+mn-lt"/>
              </a:endParaRPr>
            </a:p>
          </p:txBody>
        </p:sp>
        <p:sp>
          <p:nvSpPr>
            <p:cNvPr id="7" name="powerpoint template design by DAJU_PPT正版来源小红书大橘PPT微信DAJU_PPT请勿抄袭搬运！盗版必究！-4">
              <a:extLst>
                <a:ext uri="{FF2B5EF4-FFF2-40B4-BE49-F238E27FC236}">
                  <a16:creationId xmlns:a16="http://schemas.microsoft.com/office/drawing/2014/main" id="{22EB54A3-7AFB-E66B-3A1E-B1742811FE6C}"/>
                </a:ext>
              </a:extLst>
            </p:cNvPr>
            <p:cNvSpPr txBox="1"/>
            <p:nvPr/>
          </p:nvSpPr>
          <p:spPr>
            <a:xfrm>
              <a:off x="5393804" y="2466520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实验数据分析</a:t>
              </a:r>
              <a:endParaRPr kumimoji="0" lang="en-US" altLang="zh-CN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powerpoint template design by DAJU_PPT正版来源小红书大橘PPT微信DAJU_PPT请勿抄袭搬运！盗版必究！-5">
              <a:extLst>
                <a:ext uri="{FF2B5EF4-FFF2-40B4-BE49-F238E27FC236}">
                  <a16:creationId xmlns:a16="http://schemas.microsoft.com/office/drawing/2014/main" id="{7D54594B-AA9D-9271-DC02-353428E40E7F}"/>
                </a:ext>
              </a:extLst>
            </p:cNvPr>
            <p:cNvSpPr txBox="1"/>
            <p:nvPr/>
          </p:nvSpPr>
          <p:spPr>
            <a:xfrm>
              <a:off x="5393804" y="3157696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结论及讨论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D50AF43-45A3-9693-71A8-904D65B36571}"/>
                </a:ext>
              </a:extLst>
            </p:cNvPr>
            <p:cNvGrpSpPr/>
            <p:nvPr/>
          </p:nvGrpSpPr>
          <p:grpSpPr>
            <a:xfrm>
              <a:off x="7546695" y="1772135"/>
              <a:ext cx="133109" cy="618563"/>
              <a:chOff x="2152891" y="392992"/>
              <a:chExt cx="133109" cy="618563"/>
            </a:xfrm>
          </p:grpSpPr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5E495DFF-C08F-9F39-850B-5BC5EF3A9553}"/>
                  </a:ext>
                </a:extLst>
              </p:cNvPr>
              <p:cNvSpPr/>
              <p:nvPr/>
            </p:nvSpPr>
            <p:spPr>
              <a:xfrm flipH="1">
                <a:off x="2152891" y="392992"/>
                <a:ext cx="133109" cy="52322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" name="直角三角形 12">
                <a:extLst>
                  <a:ext uri="{FF2B5EF4-FFF2-40B4-BE49-F238E27FC236}">
                    <a16:creationId xmlns:a16="http://schemas.microsoft.com/office/drawing/2014/main" id="{E9C52D4D-4698-5196-3D3D-9F8F6D057B49}"/>
                  </a:ext>
                </a:extLst>
              </p:cNvPr>
              <p:cNvSpPr/>
              <p:nvPr/>
            </p:nvSpPr>
            <p:spPr>
              <a:xfrm flipV="1">
                <a:off x="2152891" y="916212"/>
                <a:ext cx="133109" cy="95343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16C98786-C1A2-78B5-F7F1-CA3B88FEE482}"/>
                </a:ext>
              </a:extLst>
            </p:cNvPr>
            <p:cNvCxnSpPr/>
            <p:nvPr/>
          </p:nvCxnSpPr>
          <p:spPr>
            <a:xfrm>
              <a:off x="5546204" y="3073718"/>
              <a:ext cx="189308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CB852FEB-5334-1830-90CF-8B2755B43671}"/>
              </a:ext>
            </a:extLst>
          </p:cNvPr>
          <p:cNvSpPr txBox="1">
            <a:spLocks/>
          </p:cNvSpPr>
          <p:nvPr/>
        </p:nvSpPr>
        <p:spPr>
          <a:xfrm>
            <a:off x="2533163" y="452051"/>
            <a:ext cx="6041877" cy="405102"/>
          </a:xfrm>
          <a:prstGeom prst="rect">
            <a:avLst/>
          </a:prstGeom>
        </p:spPr>
        <p:txBody>
          <a:bodyPr wrap="square" lIns="72000" tIns="36000" rIns="72000" bIns="36000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lang="zh-CN" altLang="en-US" sz="2400" b="1" spc="300" dirty="0">
                <a:solidFill>
                  <a:schemeClr val="accent1"/>
                </a:solidFill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5</a:t>
            </a:r>
            <a:r>
              <a:rPr lang="zh-CN" altLang="en-US" dirty="0">
                <a:sym typeface="+mn-lt"/>
              </a:rPr>
              <a:t>章节空白底板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21D221C0-6FB7-681C-0750-6195F370A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814" y="4756701"/>
            <a:ext cx="1469263" cy="1481456"/>
          </a:xfrm>
          <a:prstGeom prst="rect">
            <a:avLst/>
          </a:prstGeom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D398E0BD-FA70-616C-1C71-8104124A9D37}"/>
              </a:ext>
            </a:extLst>
          </p:cNvPr>
          <p:cNvCxnSpPr>
            <a:cxnSpLocks/>
          </p:cNvCxnSpPr>
          <p:nvPr/>
        </p:nvCxnSpPr>
        <p:spPr>
          <a:xfrm>
            <a:off x="129904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35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959D78E1-66C1-FA29-20E0-260FC65D128A}"/>
              </a:ext>
            </a:extLst>
          </p:cNvPr>
          <p:cNvGrpSpPr/>
          <p:nvPr/>
        </p:nvGrpSpPr>
        <p:grpSpPr>
          <a:xfrm>
            <a:off x="0" y="0"/>
            <a:ext cx="2286000" cy="6858000"/>
            <a:chOff x="8090706" y="0"/>
            <a:chExt cx="2286000" cy="6858000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6515ED73-16CD-4F3B-9846-F98C462279BD}"/>
                </a:ext>
              </a:extLst>
            </p:cNvPr>
            <p:cNvSpPr/>
            <p:nvPr/>
          </p:nvSpPr>
          <p:spPr>
            <a:xfrm>
              <a:off x="8090706" y="0"/>
              <a:ext cx="2152891" cy="6858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4" name="powerpoint template design by DAJU_PPT正版来源小红书大橘PPT微信DAJU_PPT请勿抄袭搬运！盗版必究！-1">
              <a:extLst>
                <a:ext uri="{FF2B5EF4-FFF2-40B4-BE49-F238E27FC236}">
                  <a16:creationId xmlns:a16="http://schemas.microsoft.com/office/drawing/2014/main" id="{7D807BC1-77C0-815C-207E-DB5AA6921EB7}"/>
                </a:ext>
              </a:extLst>
            </p:cNvPr>
            <p:cNvSpPr txBox="1"/>
            <p:nvPr/>
          </p:nvSpPr>
          <p:spPr>
            <a:xfrm>
              <a:off x="8090706" y="392992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0" lvl="1" algn="ctr">
                <a:defRPr kumimoji="0" sz="1600" i="0" u="none" strike="noStrike" kern="0" cap="none" normalizeH="0" baseline="0">
                  <a:ln>
                    <a:noFill/>
                  </a:ln>
                  <a:effectLst/>
                  <a:uLnTx/>
                  <a:uFillTx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r>
                <a:rPr lang="zh-CN" altLang="en-US" dirty="0">
                  <a:sym typeface="+mn-lt"/>
                </a:rPr>
                <a:t>文献</a:t>
              </a:r>
              <a:r>
                <a:rPr lang="zh-CN" altLang="en-US">
                  <a:sym typeface="+mn-lt"/>
                </a:rPr>
                <a:t>基本信息</a:t>
              </a:r>
              <a:endParaRPr lang="en-US" altLang="zh-CN" dirty="0">
                <a:sym typeface="+mn-lt"/>
              </a:endParaRPr>
            </a:p>
          </p:txBody>
        </p:sp>
        <p:sp>
          <p:nvSpPr>
            <p:cNvPr id="5" name="powerpoint template design by DAJU_PPT正版来源小红书大橘PPT微信DAJU_PPT请勿抄袭搬运！盗版必究！-2">
              <a:extLst>
                <a:ext uri="{FF2B5EF4-FFF2-40B4-BE49-F238E27FC236}">
                  <a16:creationId xmlns:a16="http://schemas.microsoft.com/office/drawing/2014/main" id="{8BB7D1B6-CFE5-19A2-51BC-18CED371FDB2}"/>
                </a:ext>
              </a:extLst>
            </p:cNvPr>
            <p:cNvSpPr txBox="1"/>
            <p:nvPr/>
          </p:nvSpPr>
          <p:spPr>
            <a:xfrm>
              <a:off x="8090706" y="1084168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lang="zh-CN" altLang="en-US" sz="1600" kern="0" dirty="0">
                  <a:cs typeface="+mn-ea"/>
                  <a:sym typeface="+mn-lt"/>
                </a:rPr>
                <a:t>背景与意义</a:t>
              </a:r>
              <a:endParaRPr lang="en-US" altLang="zh-CN" sz="1600" kern="0" dirty="0">
                <a:cs typeface="+mn-ea"/>
                <a:sym typeface="+mn-lt"/>
              </a:endParaRPr>
            </a:p>
          </p:txBody>
        </p:sp>
        <p:sp>
          <p:nvSpPr>
            <p:cNvPr id="6" name="powerpoint template design by DAJU_PPT正版来源小红书大橘PPT微信DAJU_PPT请勿抄袭搬运！盗版必究！-3">
              <a:extLst>
                <a:ext uri="{FF2B5EF4-FFF2-40B4-BE49-F238E27FC236}">
                  <a16:creationId xmlns:a16="http://schemas.microsoft.com/office/drawing/2014/main" id="{F0A29E3D-EF19-0A6E-6EFD-577D21C1FCC6}"/>
                </a:ext>
              </a:extLst>
            </p:cNvPr>
            <p:cNvSpPr txBox="1"/>
            <p:nvPr/>
          </p:nvSpPr>
          <p:spPr>
            <a:xfrm>
              <a:off x="8090706" y="1775344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策略及方法</a:t>
              </a:r>
              <a:endParaRPr kumimoji="0" lang="en-US" altLang="zh-CN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powerpoint template design by DAJU_PPT正版来源小红书大橘PPT微信DAJU_PPT请勿抄袭搬运！盗版必究！-4">
              <a:extLst>
                <a:ext uri="{FF2B5EF4-FFF2-40B4-BE49-F238E27FC236}">
                  <a16:creationId xmlns:a16="http://schemas.microsoft.com/office/drawing/2014/main" id="{11B2CE37-E9D4-A277-3FB3-60BFB5BFC853}"/>
                </a:ext>
              </a:extLst>
            </p:cNvPr>
            <p:cNvSpPr txBox="1"/>
            <p:nvPr/>
          </p:nvSpPr>
          <p:spPr>
            <a:xfrm>
              <a:off x="8090706" y="2466520"/>
              <a:ext cx="2152891" cy="5232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0" lvl="1" algn="ctr">
                <a:defRPr sz="2000" b="1" kern="0">
                  <a:solidFill>
                    <a:schemeClr val="bg1"/>
                  </a:solidFill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r>
                <a:rPr lang="zh-CN" altLang="en-US">
                  <a:sym typeface="+mn-lt"/>
                </a:rPr>
                <a:t>实验数据分析</a:t>
              </a:r>
              <a:endParaRPr lang="en-US" altLang="zh-CN" dirty="0">
                <a:sym typeface="+mn-lt"/>
              </a:endParaRPr>
            </a:p>
          </p:txBody>
        </p:sp>
        <p:sp>
          <p:nvSpPr>
            <p:cNvPr id="8" name="powerpoint template design by DAJU_PPT正版来源小红书大橘PPT微信DAJU_PPT请勿抄袭搬运！盗版必究！-5">
              <a:extLst>
                <a:ext uri="{FF2B5EF4-FFF2-40B4-BE49-F238E27FC236}">
                  <a16:creationId xmlns:a16="http://schemas.microsoft.com/office/drawing/2014/main" id="{E4A6918C-2C0F-BF06-4239-39BB0132BE51}"/>
                </a:ext>
              </a:extLst>
            </p:cNvPr>
            <p:cNvSpPr txBox="1"/>
            <p:nvPr/>
          </p:nvSpPr>
          <p:spPr>
            <a:xfrm>
              <a:off x="8090706" y="3157696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结论及讨论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1C0C145-31F4-3F02-794F-62956A08C614}"/>
                </a:ext>
              </a:extLst>
            </p:cNvPr>
            <p:cNvGrpSpPr/>
            <p:nvPr/>
          </p:nvGrpSpPr>
          <p:grpSpPr>
            <a:xfrm>
              <a:off x="10243597" y="2466520"/>
              <a:ext cx="133109" cy="618563"/>
              <a:chOff x="2152891" y="392992"/>
              <a:chExt cx="133109" cy="618563"/>
            </a:xfrm>
          </p:grpSpPr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37EB297B-06BF-A45A-A9E4-FA00CF7CF527}"/>
                  </a:ext>
                </a:extLst>
              </p:cNvPr>
              <p:cNvSpPr/>
              <p:nvPr/>
            </p:nvSpPr>
            <p:spPr>
              <a:xfrm flipH="1">
                <a:off x="2152891" y="392992"/>
                <a:ext cx="133109" cy="52322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3" name="直角三角形 12">
                <a:extLst>
                  <a:ext uri="{FF2B5EF4-FFF2-40B4-BE49-F238E27FC236}">
                    <a16:creationId xmlns:a16="http://schemas.microsoft.com/office/drawing/2014/main" id="{28D9BF97-CAEB-FEE3-4502-AED335D3FB3B}"/>
                  </a:ext>
                </a:extLst>
              </p:cNvPr>
              <p:cNvSpPr/>
              <p:nvPr/>
            </p:nvSpPr>
            <p:spPr>
              <a:xfrm flipV="1">
                <a:off x="2152891" y="916212"/>
                <a:ext cx="133109" cy="95343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2B3E2848-314A-5066-4475-3C90E9B5EC6F}"/>
                </a:ext>
              </a:extLst>
            </p:cNvPr>
            <p:cNvCxnSpPr/>
            <p:nvPr/>
          </p:nvCxnSpPr>
          <p:spPr>
            <a:xfrm>
              <a:off x="8243106" y="1691366"/>
              <a:ext cx="189308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A8CD0503-6354-D18D-EBA9-D18B30FE08A9}"/>
              </a:ext>
            </a:extLst>
          </p:cNvPr>
          <p:cNvSpPr txBox="1">
            <a:spLocks/>
          </p:cNvSpPr>
          <p:nvPr/>
        </p:nvSpPr>
        <p:spPr>
          <a:xfrm>
            <a:off x="2533163" y="452051"/>
            <a:ext cx="6041877" cy="405102"/>
          </a:xfrm>
          <a:prstGeom prst="rect">
            <a:avLst/>
          </a:prstGeom>
        </p:spPr>
        <p:txBody>
          <a:bodyPr wrap="square" lIns="72000" tIns="36000" rIns="72000" bIns="36000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lang="zh-CN" altLang="en-US" sz="2400" b="1" spc="300" dirty="0">
                <a:solidFill>
                  <a:schemeClr val="accent1"/>
                </a:solidFill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5</a:t>
            </a:r>
            <a:r>
              <a:rPr lang="zh-CN" altLang="en-US" dirty="0">
                <a:sym typeface="+mn-lt"/>
              </a:rPr>
              <a:t>章节空白底板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B3FA5B3-7A6F-5435-7FD2-5754DAA2A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813" y="4756701"/>
            <a:ext cx="1469263" cy="1481456"/>
          </a:xfrm>
          <a:prstGeom prst="rect">
            <a:avLst/>
          </a:prstGeom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61BC0588-0A79-5858-A9F3-E3B25A11FDAE}"/>
              </a:ext>
            </a:extLst>
          </p:cNvPr>
          <p:cNvCxnSpPr>
            <a:cxnSpLocks/>
          </p:cNvCxnSpPr>
          <p:nvPr/>
        </p:nvCxnSpPr>
        <p:spPr>
          <a:xfrm>
            <a:off x="129904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08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4B1DEFD4-F464-7F77-C527-4652A68A1925}"/>
              </a:ext>
            </a:extLst>
          </p:cNvPr>
          <p:cNvGrpSpPr/>
          <p:nvPr/>
        </p:nvGrpSpPr>
        <p:grpSpPr>
          <a:xfrm>
            <a:off x="0" y="0"/>
            <a:ext cx="2286000" cy="6858000"/>
            <a:chOff x="10787608" y="0"/>
            <a:chExt cx="2286000" cy="6858000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782578D6-CB8C-93D9-2D55-B4BABEB8FD42}"/>
                </a:ext>
              </a:extLst>
            </p:cNvPr>
            <p:cNvSpPr/>
            <p:nvPr/>
          </p:nvSpPr>
          <p:spPr>
            <a:xfrm>
              <a:off x="10787608" y="0"/>
              <a:ext cx="2152891" cy="6858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4" name="powerpoint template design by DAJU_PPT正版来源小红书大橘PPT微信DAJU_PPT请勿抄袭搬运！盗版必究！-1">
              <a:extLst>
                <a:ext uri="{FF2B5EF4-FFF2-40B4-BE49-F238E27FC236}">
                  <a16:creationId xmlns:a16="http://schemas.microsoft.com/office/drawing/2014/main" id="{E60F8738-82CC-7FF7-E1B9-4F0CD11CFDAD}"/>
                </a:ext>
              </a:extLst>
            </p:cNvPr>
            <p:cNvSpPr txBox="1"/>
            <p:nvPr/>
          </p:nvSpPr>
          <p:spPr>
            <a:xfrm>
              <a:off x="10787608" y="392992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0" lvl="1" algn="ctr">
                <a:defRPr kumimoji="0" sz="1600" i="0" u="none" strike="noStrike" kern="0" cap="none" normalizeH="0" baseline="0">
                  <a:ln>
                    <a:noFill/>
                  </a:ln>
                  <a:effectLst/>
                  <a:uLnTx/>
                  <a:uFillTx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r>
                <a:rPr lang="zh-CN" altLang="en-US" dirty="0">
                  <a:sym typeface="+mn-lt"/>
                </a:rPr>
                <a:t>文献</a:t>
              </a:r>
              <a:r>
                <a:rPr lang="zh-CN" altLang="en-US">
                  <a:sym typeface="+mn-lt"/>
                </a:rPr>
                <a:t>基本信息</a:t>
              </a:r>
              <a:endParaRPr lang="en-US" altLang="zh-CN" dirty="0">
                <a:sym typeface="+mn-lt"/>
              </a:endParaRPr>
            </a:p>
          </p:txBody>
        </p:sp>
        <p:sp>
          <p:nvSpPr>
            <p:cNvPr id="5" name="powerpoint template design by DAJU_PPT正版来源小红书大橘PPT微信DAJU_PPT请勿抄袭搬运！盗版必究！-2">
              <a:extLst>
                <a:ext uri="{FF2B5EF4-FFF2-40B4-BE49-F238E27FC236}">
                  <a16:creationId xmlns:a16="http://schemas.microsoft.com/office/drawing/2014/main" id="{813DF318-1432-8B22-C531-C06175EDC06D}"/>
                </a:ext>
              </a:extLst>
            </p:cNvPr>
            <p:cNvSpPr txBox="1"/>
            <p:nvPr/>
          </p:nvSpPr>
          <p:spPr>
            <a:xfrm>
              <a:off x="10787608" y="1084168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lang="zh-CN" altLang="en-US" sz="1600" kern="0" dirty="0">
                  <a:cs typeface="+mn-ea"/>
                  <a:sym typeface="+mn-lt"/>
                </a:rPr>
                <a:t>背景与意义</a:t>
              </a:r>
              <a:endParaRPr lang="en-US" altLang="zh-CN" sz="1600" kern="0" dirty="0">
                <a:cs typeface="+mn-ea"/>
                <a:sym typeface="+mn-lt"/>
              </a:endParaRPr>
            </a:p>
          </p:txBody>
        </p:sp>
        <p:sp>
          <p:nvSpPr>
            <p:cNvPr id="6" name="powerpoint template design by DAJU_PPT正版来源小红书大橘PPT微信DAJU_PPT请勿抄袭搬运！盗版必究！-3">
              <a:extLst>
                <a:ext uri="{FF2B5EF4-FFF2-40B4-BE49-F238E27FC236}">
                  <a16:creationId xmlns:a16="http://schemas.microsoft.com/office/drawing/2014/main" id="{42A8AA65-9098-5DAD-812E-7FAE78E3A2F3}"/>
                </a:ext>
              </a:extLst>
            </p:cNvPr>
            <p:cNvSpPr txBox="1"/>
            <p:nvPr/>
          </p:nvSpPr>
          <p:spPr>
            <a:xfrm>
              <a:off x="10787608" y="1775344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策略及方法</a:t>
              </a:r>
              <a:endParaRPr kumimoji="0" lang="en-US" altLang="zh-CN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powerpoint template design by DAJU_PPT正版来源小红书大橘PPT微信DAJU_PPT请勿抄袭搬运！盗版必究！-4">
              <a:extLst>
                <a:ext uri="{FF2B5EF4-FFF2-40B4-BE49-F238E27FC236}">
                  <a16:creationId xmlns:a16="http://schemas.microsoft.com/office/drawing/2014/main" id="{2D78F689-1A20-726A-2498-32412138A5EF}"/>
                </a:ext>
              </a:extLst>
            </p:cNvPr>
            <p:cNvSpPr txBox="1"/>
            <p:nvPr/>
          </p:nvSpPr>
          <p:spPr>
            <a:xfrm>
              <a:off x="10787608" y="2466520"/>
              <a:ext cx="21528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algn="ctr">
                <a:defRPr/>
              </a:pPr>
              <a:r>
                <a:rPr kumimoji="0" lang="zh-CN" altLang="en-US" sz="1600" i="0" u="none" strike="noStrike" kern="0" cap="none" normalizeH="0" baseline="0" noProof="0" dirty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rPr>
                <a:t>实验数据分析</a:t>
              </a:r>
              <a:endParaRPr kumimoji="0" lang="en-US" altLang="zh-CN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powerpoint template design by DAJU_PPT正版来源小红书大橘PPT微信DAJU_PPT请勿抄袭搬运！盗版必究！-5">
              <a:extLst>
                <a:ext uri="{FF2B5EF4-FFF2-40B4-BE49-F238E27FC236}">
                  <a16:creationId xmlns:a16="http://schemas.microsoft.com/office/drawing/2014/main" id="{2203B43A-2EC7-15D3-ED31-20C3EEA10D98}"/>
                </a:ext>
              </a:extLst>
            </p:cNvPr>
            <p:cNvSpPr txBox="1"/>
            <p:nvPr/>
          </p:nvSpPr>
          <p:spPr>
            <a:xfrm>
              <a:off x="10787608" y="3157696"/>
              <a:ext cx="2152891" cy="5232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0" lvl="1" algn="ctr">
                <a:defRPr sz="2000" b="1" kern="0">
                  <a:solidFill>
                    <a:schemeClr val="bg1"/>
                  </a:solidFill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r>
                <a:rPr lang="zh-CN" altLang="en-US" dirty="0">
                  <a:sym typeface="+mn-lt"/>
                </a:rPr>
                <a:t>结论及讨论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88FB7E06-A860-5A15-26CE-00FF99479DAE}"/>
                </a:ext>
              </a:extLst>
            </p:cNvPr>
            <p:cNvGrpSpPr/>
            <p:nvPr/>
          </p:nvGrpSpPr>
          <p:grpSpPr>
            <a:xfrm>
              <a:off x="12940499" y="3157696"/>
              <a:ext cx="133109" cy="618563"/>
              <a:chOff x="2152891" y="392992"/>
              <a:chExt cx="133109" cy="618563"/>
            </a:xfrm>
          </p:grpSpPr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FE347215-222A-4099-8D40-63B00E4C3313}"/>
                  </a:ext>
                </a:extLst>
              </p:cNvPr>
              <p:cNvSpPr/>
              <p:nvPr/>
            </p:nvSpPr>
            <p:spPr>
              <a:xfrm flipH="1">
                <a:off x="2152891" y="392992"/>
                <a:ext cx="133109" cy="52322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4" name="直角三角形 13">
                <a:extLst>
                  <a:ext uri="{FF2B5EF4-FFF2-40B4-BE49-F238E27FC236}">
                    <a16:creationId xmlns:a16="http://schemas.microsoft.com/office/drawing/2014/main" id="{B87CCFA2-DAC9-D7B2-4293-BB51EB9BF888}"/>
                  </a:ext>
                </a:extLst>
              </p:cNvPr>
              <p:cNvSpPr/>
              <p:nvPr/>
            </p:nvSpPr>
            <p:spPr>
              <a:xfrm flipV="1">
                <a:off x="2152891" y="916212"/>
                <a:ext cx="133109" cy="95343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</p:grp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B38FCD7E-C5DE-3A3C-ED03-E9AF9AB14A87}"/>
                </a:ext>
              </a:extLst>
            </p:cNvPr>
            <p:cNvCxnSpPr/>
            <p:nvPr/>
          </p:nvCxnSpPr>
          <p:spPr>
            <a:xfrm>
              <a:off x="10940008" y="1691366"/>
              <a:ext cx="189308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27041FB5-5042-613B-90E3-C8353B8F9DB8}"/>
                </a:ext>
              </a:extLst>
            </p:cNvPr>
            <p:cNvCxnSpPr/>
            <p:nvPr/>
          </p:nvCxnSpPr>
          <p:spPr>
            <a:xfrm>
              <a:off x="10940008" y="2382542"/>
              <a:ext cx="1893083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56639282-280B-7BCE-17A9-5D5A307A0ADD}"/>
              </a:ext>
            </a:extLst>
          </p:cNvPr>
          <p:cNvSpPr txBox="1">
            <a:spLocks/>
          </p:cNvSpPr>
          <p:nvPr/>
        </p:nvSpPr>
        <p:spPr>
          <a:xfrm>
            <a:off x="2533163" y="452051"/>
            <a:ext cx="6041877" cy="405102"/>
          </a:xfrm>
          <a:prstGeom prst="rect">
            <a:avLst/>
          </a:prstGeom>
        </p:spPr>
        <p:txBody>
          <a:bodyPr wrap="square" lIns="72000" tIns="36000" rIns="72000" bIns="36000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lang="zh-CN" altLang="en-US" sz="2400" b="1" spc="300" dirty="0">
                <a:solidFill>
                  <a:schemeClr val="accent1"/>
                </a:solidFill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5</a:t>
            </a:r>
            <a:r>
              <a:rPr lang="zh-CN" altLang="en-US" dirty="0">
                <a:sym typeface="+mn-lt"/>
              </a:rPr>
              <a:t>章节空白底板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60261FAD-ABDB-0281-5288-844AE61AC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813" y="4756701"/>
            <a:ext cx="1469263" cy="1481456"/>
          </a:xfrm>
          <a:prstGeom prst="rect">
            <a:avLst/>
          </a:prstGeom>
        </p:spPr>
      </p:pic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E307846-32F0-B499-6853-78CFBA57C226}"/>
              </a:ext>
            </a:extLst>
          </p:cNvPr>
          <p:cNvCxnSpPr>
            <a:cxnSpLocks/>
          </p:cNvCxnSpPr>
          <p:nvPr/>
        </p:nvCxnSpPr>
        <p:spPr>
          <a:xfrm>
            <a:off x="129904" y="1000190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owerpoint template design by DAJU_PPT正版来源小红书大橘PPT微信DAJU_PPT请勿抄袭搬运！盗版必究！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文献基本信息</a:t>
            </a:r>
          </a:p>
        </p:txBody>
      </p:sp>
      <p:sp>
        <p:nvSpPr>
          <p:cNvPr id="16" name="powerpoint template design by DAJU_PPT正版来源小红书大橘PPT微信DAJU_PPT请勿抄袭搬运！盗版必究！"/>
          <p:cNvSpPr>
            <a:spLocks noGrp="1"/>
          </p:cNvSpPr>
          <p:nvPr>
            <p:ph type="body" sz="quarter" idx="10"/>
          </p:nvPr>
        </p:nvSpPr>
        <p:spPr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 dirty="0">
                <a:latin typeface="+mn-lt"/>
                <a:cs typeface="+mn-ea"/>
                <a:sym typeface="+mn-lt"/>
              </a:rPr>
              <a:t>01</a:t>
            </a:r>
            <a:endParaRPr lang="zh-CN" altLang="en-US" dirty="0">
              <a:latin typeface="+mn-lt"/>
              <a:cs typeface="+mn-ea"/>
              <a:sym typeface="+mn-lt"/>
            </a:endParaRPr>
          </a:p>
        </p:txBody>
      </p:sp>
      <p:sp>
        <p:nvSpPr>
          <p:cNvPr id="5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23F3E6AB-F6C6-4014-8C04-897F01258AE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PART ONE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1.1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作者简介</a:t>
            </a:r>
          </a:p>
        </p:txBody>
      </p:sp>
      <p:grpSp>
        <p:nvGrpSpPr>
          <p:cNvPr id="14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E51C97CD-8AB8-4611-9DCA-94E64055E7DA}"/>
              </a:ext>
            </a:extLst>
          </p:cNvPr>
          <p:cNvGrpSpPr/>
          <p:nvPr/>
        </p:nvGrpSpPr>
        <p:grpSpPr>
          <a:xfrm>
            <a:off x="6634579" y="2325400"/>
            <a:ext cx="4708115" cy="2457259"/>
            <a:chOff x="1367859" y="1616429"/>
            <a:chExt cx="4708115" cy="2457259"/>
          </a:xfrm>
        </p:grpSpPr>
        <p:sp>
          <p:nvSpPr>
            <p:cNvPr id="15" name="powerpoint template design by DAJU_PPT正版来源小红书大橘PPT微信DAJU_PPT请勿抄袭搬运！盗版必究！-1">
              <a:extLst>
                <a:ext uri="{FF2B5EF4-FFF2-40B4-BE49-F238E27FC236}">
                  <a16:creationId xmlns:a16="http://schemas.microsoft.com/office/drawing/2014/main" id="{095DBA73-C9FB-4B9E-876A-4152EBF8B8BD}"/>
                </a:ext>
              </a:extLst>
            </p:cNvPr>
            <p:cNvSpPr txBox="1"/>
            <p:nvPr/>
          </p:nvSpPr>
          <p:spPr>
            <a:xfrm>
              <a:off x="1367859" y="2412528"/>
              <a:ext cx="4708115" cy="1661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1600" dirty="0">
                  <a:solidFill>
                    <a:schemeClr val="tx2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正文内容，选择模板中的文字然后鼠标右键，粘贴选项里面选择</a:t>
              </a:r>
              <a:r>
                <a:rPr lang="en-US" altLang="zh-CN" sz="1600" dirty="0">
                  <a:solidFill>
                    <a:schemeClr val="tx2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“只保留文字”即可更改为您想替换的文字，直接粘贴可能会改变文字格式。不建议您PPT中使用过多文字，尽量将文字精简，总结后按照一定的逻辑关系进行排列。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D490BA86-B51E-424B-8D7C-CA73130D23C9}"/>
                </a:ext>
              </a:extLst>
            </p:cNvPr>
            <p:cNvGrpSpPr/>
            <p:nvPr/>
          </p:nvGrpSpPr>
          <p:grpSpPr>
            <a:xfrm>
              <a:off x="1367860" y="1616429"/>
              <a:ext cx="1398140" cy="588896"/>
              <a:chOff x="1673305" y="1414502"/>
              <a:chExt cx="1398140" cy="588896"/>
            </a:xfrm>
          </p:grpSpPr>
          <p:sp>
            <p:nvSpPr>
              <p:cNvPr id="17" name="powerpoint template design by DAJU_PPT正版来源小红书大橘PPT微信DAJU_PPT请勿抄袭搬运！盗版必究！-2">
                <a:extLst>
                  <a:ext uri="{FF2B5EF4-FFF2-40B4-BE49-F238E27FC236}">
                    <a16:creationId xmlns:a16="http://schemas.microsoft.com/office/drawing/2014/main" id="{7C4C9BB5-F47D-4C3B-B330-70A19E6295A4}"/>
                  </a:ext>
                </a:extLst>
              </p:cNvPr>
              <p:cNvSpPr txBox="1"/>
              <p:nvPr/>
            </p:nvSpPr>
            <p:spPr>
              <a:xfrm>
                <a:off x="1673305" y="1414502"/>
                <a:ext cx="139814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大橘</a:t>
                </a:r>
                <a:r>
                  <a:rPr lang="en-US" altLang="zh-CN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PPT</a:t>
                </a:r>
                <a:endPara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8" name="powerpoint template design by DAJU_PPT正版来源小红书大橘PPT微信DAJU_PPT请勿抄袭搬运！盗版必究！-3">
                <a:extLst>
                  <a:ext uri="{FF2B5EF4-FFF2-40B4-BE49-F238E27FC236}">
                    <a16:creationId xmlns:a16="http://schemas.microsoft.com/office/drawing/2014/main" id="{0B4C03F7-4FC5-4A00-8108-9931A62A22EB}"/>
                  </a:ext>
                </a:extLst>
              </p:cNvPr>
              <p:cNvSpPr/>
              <p:nvPr/>
            </p:nvSpPr>
            <p:spPr>
              <a:xfrm flipV="1">
                <a:off x="1774905" y="1957679"/>
                <a:ext cx="678652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</p:grpSp>
      <p:pic>
        <p:nvPicPr>
          <p:cNvPr id="48" name="图片 47">
            <a:extLst>
              <a:ext uri="{FF2B5EF4-FFF2-40B4-BE49-F238E27FC236}">
                <a16:creationId xmlns:a16="http://schemas.microsoft.com/office/drawing/2014/main" id="{08C4048C-0DC2-7990-41E7-6781BDF36D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2" r="34302"/>
          <a:stretch/>
        </p:blipFill>
        <p:spPr>
          <a:xfrm>
            <a:off x="2786511" y="1691641"/>
            <a:ext cx="3328704" cy="3724776"/>
          </a:xfrm>
          <a:prstGeom prst="rect">
            <a:avLst/>
          </a:prstGeom>
        </p:spPr>
      </p:pic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F1537728-8D0E-AE61-3585-98FB1FABF198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627A2E2-388E-D878-D1F8-528396718DDA}"/>
              </a:ext>
            </a:extLst>
          </p:cNvPr>
          <p:cNvGrpSpPr/>
          <p:nvPr/>
        </p:nvGrpSpPr>
        <p:grpSpPr>
          <a:xfrm>
            <a:off x="322436" y="4782659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2E91A315-2AED-ECA7-DFE1-499BCEFF7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69F7A5C0-446E-0BFF-7881-2F90C5FC7C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59ED092B-CD24-62E5-98C7-08EDEF7BD1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8">
              <a:extLst>
                <a:ext uri="{FF2B5EF4-FFF2-40B4-BE49-F238E27FC236}">
                  <a16:creationId xmlns:a16="http://schemas.microsoft.com/office/drawing/2014/main" id="{CAB28C3E-4771-67F4-41E3-D9D1E8BD5C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935C5825-9F96-1E83-B528-38A2A935B6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56062A0C-CF3A-FFC1-A302-1E176A54F3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E070169D-2EFD-B1F7-272D-C9622A079C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7555805D-E1C9-62A0-C8D1-17FD80CC20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06C33391-1628-87AF-5DDE-EA2C1EDEAC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4">
              <a:extLst>
                <a:ext uri="{FF2B5EF4-FFF2-40B4-BE49-F238E27FC236}">
                  <a16:creationId xmlns:a16="http://schemas.microsoft.com/office/drawing/2014/main" id="{E706B4A6-8235-DA1E-07D6-9E6EFFB9D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5">
              <a:extLst>
                <a:ext uri="{FF2B5EF4-FFF2-40B4-BE49-F238E27FC236}">
                  <a16:creationId xmlns:a16="http://schemas.microsoft.com/office/drawing/2014/main" id="{5FFDBF51-A87D-BDB9-0E9F-07D0BD659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FD73C066-E1D0-F37F-2410-DFF9DC535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17">
              <a:extLst>
                <a:ext uri="{FF2B5EF4-FFF2-40B4-BE49-F238E27FC236}">
                  <a16:creationId xmlns:a16="http://schemas.microsoft.com/office/drawing/2014/main" id="{ADC62095-0A92-1D8A-276F-3F34356EF8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18">
              <a:extLst>
                <a:ext uri="{FF2B5EF4-FFF2-40B4-BE49-F238E27FC236}">
                  <a16:creationId xmlns:a16="http://schemas.microsoft.com/office/drawing/2014/main" id="{74A0DFB8-923B-33B7-C21D-F14E2AA84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19">
              <a:extLst>
                <a:ext uri="{FF2B5EF4-FFF2-40B4-BE49-F238E27FC236}">
                  <a16:creationId xmlns:a16="http://schemas.microsoft.com/office/drawing/2014/main" id="{5B8DFBEE-7056-C6F4-C139-1407EC38F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20">
              <a:extLst>
                <a:ext uri="{FF2B5EF4-FFF2-40B4-BE49-F238E27FC236}">
                  <a16:creationId xmlns:a16="http://schemas.microsoft.com/office/drawing/2014/main" id="{71C1AD74-FC57-2572-2ACA-FDB4C6FE2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21">
              <a:extLst>
                <a:ext uri="{FF2B5EF4-FFF2-40B4-BE49-F238E27FC236}">
                  <a16:creationId xmlns:a16="http://schemas.microsoft.com/office/drawing/2014/main" id="{6BB72213-0A27-5032-1618-C95434D72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22">
              <a:extLst>
                <a:ext uri="{FF2B5EF4-FFF2-40B4-BE49-F238E27FC236}">
                  <a16:creationId xmlns:a16="http://schemas.microsoft.com/office/drawing/2014/main" id="{6B2678B2-D67B-9F84-10E7-C57DC18D13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23">
              <a:extLst>
                <a:ext uri="{FF2B5EF4-FFF2-40B4-BE49-F238E27FC236}">
                  <a16:creationId xmlns:a16="http://schemas.microsoft.com/office/drawing/2014/main" id="{5A7E7A01-A325-DCA3-82A2-830570438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F91E280E-FEF4-0D58-74A4-4F4568691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A5A1A8D4-B162-18D3-4BB2-0E2095688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3BD46726-5700-1DDB-8E5E-CAB0BB0AA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F5955934-A7E9-54AD-DCFF-DAB0213E49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46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46E9CA47-C695-A02E-FC54-E21AE32E4565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2000" dirty="0">
                <a:solidFill>
                  <a:schemeClr val="bg1"/>
                </a:solidFill>
                <a:sym typeface="+mn-lt"/>
              </a:rPr>
              <a:t>文献基本信息</a:t>
            </a:r>
            <a:endParaRPr lang="en-US" altLang="zh-CN" sz="2000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47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1B228AE6-A77D-9CA5-52AA-FF37A1680007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49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CDCCDB8B-F218-C53F-098E-6208057B1FE3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4671F885-1459-3F69-513D-811E9F96C4E9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8371F71D-DA59-40C6-555F-82611F36E6D4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2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056AEB43-B388-4278-9604-F9299E79C123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498F3AD3-8160-4C4D-8CC6-69237BA7D263}"/>
              </a:ext>
            </a:extLst>
          </p:cNvPr>
          <p:cNvGrpSpPr/>
          <p:nvPr/>
        </p:nvGrpSpPr>
        <p:grpSpPr>
          <a:xfrm>
            <a:off x="2152891" y="392992"/>
            <a:ext cx="133109" cy="618563"/>
            <a:chOff x="2152891" y="392992"/>
            <a:chExt cx="133109" cy="618563"/>
          </a:xfrm>
        </p:grpSpPr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7D80194A-E2B2-6478-A27E-CBF7465A1716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9991341-406E-F017-610F-519F70D4F0EB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FD7B41B3-33A3-8D69-8474-4AC2034D2451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36E45FBC-64A0-FBE3-9C6F-930AD1C195FD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01B4630D-8337-13A0-B710-77EC374CB580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CFE2FD5A-9D21-60B1-2F94-6A6786158E20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1.2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期刊简介</a:t>
            </a: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01FBA2EB-B663-DAAB-D358-ED13D3CF127B}"/>
              </a:ext>
            </a:extLst>
          </p:cNvPr>
          <p:cNvSpPr/>
          <p:nvPr/>
        </p:nvSpPr>
        <p:spPr>
          <a:xfrm>
            <a:off x="2533163" y="3948230"/>
            <a:ext cx="8420215" cy="1610330"/>
          </a:xfrm>
          <a:custGeom>
            <a:avLst/>
            <a:gdLst>
              <a:gd name="connsiteX0" fmla="*/ 0 w 8420215"/>
              <a:gd name="connsiteY0" fmla="*/ 0 h 1610330"/>
              <a:gd name="connsiteX1" fmla="*/ 8420215 w 8420215"/>
              <a:gd name="connsiteY1" fmla="*/ 0 h 1610330"/>
              <a:gd name="connsiteX2" fmla="*/ 8420215 w 8420215"/>
              <a:gd name="connsiteY2" fmla="*/ 1610330 h 1610330"/>
              <a:gd name="connsiteX3" fmla="*/ 0 w 8420215"/>
              <a:gd name="connsiteY3" fmla="*/ 1610330 h 1610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20215" h="1610330">
                <a:moveTo>
                  <a:pt x="0" y="0"/>
                </a:moveTo>
                <a:lnTo>
                  <a:pt x="8420215" y="0"/>
                </a:lnTo>
                <a:lnTo>
                  <a:pt x="8420215" y="1610330"/>
                </a:lnTo>
                <a:lnTo>
                  <a:pt x="0" y="161033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F79578B7-3D8C-C5D9-9C58-4F428E246CC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005" r="4005"/>
          <a:stretch/>
        </p:blipFill>
        <p:spPr>
          <a:xfrm>
            <a:off x="9503057" y="1716129"/>
            <a:ext cx="2688943" cy="3842431"/>
          </a:xfrm>
          <a:prstGeom prst="rect">
            <a:avLst/>
          </a:prstGeom>
          <a:effectLst>
            <a:outerShdw blurRad="127000" dist="127000" dir="2700000" algn="tl" rotWithShape="0">
              <a:prstClr val="black">
                <a:alpha val="15000"/>
              </a:prstClr>
            </a:outerShdw>
          </a:effectLst>
        </p:spPr>
      </p:pic>
      <p:grpSp>
        <p:nvGrpSpPr>
          <p:cNvPr id="34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4221E9E6-CB0E-0295-0354-92E9AECCD393}"/>
              </a:ext>
            </a:extLst>
          </p:cNvPr>
          <p:cNvGrpSpPr/>
          <p:nvPr/>
        </p:nvGrpSpPr>
        <p:grpSpPr>
          <a:xfrm>
            <a:off x="2533163" y="1723750"/>
            <a:ext cx="6506665" cy="2038739"/>
            <a:chOff x="4374521" y="1783585"/>
            <a:chExt cx="6506665" cy="2038739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08A190B3-5FB7-1866-511D-9AE49F9E19D4}"/>
                </a:ext>
              </a:extLst>
            </p:cNvPr>
            <p:cNvGrpSpPr/>
            <p:nvPr/>
          </p:nvGrpSpPr>
          <p:grpSpPr>
            <a:xfrm>
              <a:off x="4374521" y="1783585"/>
              <a:ext cx="6506665" cy="2038739"/>
              <a:chOff x="1367859" y="1955080"/>
              <a:chExt cx="6506665" cy="2038739"/>
            </a:xfrm>
          </p:grpSpPr>
          <p:sp>
            <p:nvSpPr>
              <p:cNvPr id="18" name="powerpoint template design by DAJU_PPT正版来源小红书大橘PPT微信DAJU_PPT请勿抄袭搬运！盗版必究！-1">
                <a:extLst>
                  <a:ext uri="{FF2B5EF4-FFF2-40B4-BE49-F238E27FC236}">
                    <a16:creationId xmlns:a16="http://schemas.microsoft.com/office/drawing/2014/main" id="{87BAA533-70B0-8DBB-4F70-70E2D0898114}"/>
                  </a:ext>
                </a:extLst>
              </p:cNvPr>
              <p:cNvSpPr txBox="1"/>
              <p:nvPr/>
            </p:nvSpPr>
            <p:spPr>
              <a:xfrm>
                <a:off x="1367859" y="2652746"/>
                <a:ext cx="6506665" cy="13410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spcAft>
                    <a:spcPts val="1200"/>
                  </a:spcAft>
                </a:pPr>
                <a:r>
                  <a:rPr lang="zh-CN" altLang="en-US" sz="16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正文内容，选择模板中的文字然后鼠标右键，粘贴选项里面选择</a:t>
                </a:r>
                <a:r>
                  <a:rPr lang="en-US" altLang="zh-CN" sz="1600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“只保留文字”即可更改为您想替换的文字，直接粘贴可能会改变文字格式。不建议您PPT中使用过多文字，尽量将文字精简，总结后按照一定的逻辑关系进行排列。</a:t>
                </a:r>
              </a:p>
            </p:txBody>
          </p:sp>
          <p:sp>
            <p:nvSpPr>
              <p:cNvPr id="30" name="powerpoint template design by DAJU_PPT正版来源小红书大橘PPT微信DAJU_PPT请勿抄袭搬运！盗版必究！-2">
                <a:extLst>
                  <a:ext uri="{FF2B5EF4-FFF2-40B4-BE49-F238E27FC236}">
                    <a16:creationId xmlns:a16="http://schemas.microsoft.com/office/drawing/2014/main" id="{87BE3372-41EF-E670-49FC-06375C478ECC}"/>
                  </a:ext>
                </a:extLst>
              </p:cNvPr>
              <p:cNvSpPr txBox="1"/>
              <p:nvPr/>
            </p:nvSpPr>
            <p:spPr>
              <a:xfrm>
                <a:off x="1367859" y="1955080"/>
                <a:ext cx="407305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期刊名称   </a:t>
                </a:r>
                <a:r>
                  <a:rPr lang="zh-CN" altLang="en-US" dirty="0">
                    <a:solidFill>
                      <a:schemeClr val="tx2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国家级期刊</a:t>
                </a:r>
                <a:endParaRPr lang="en-US" altLang="zh-CN" sz="2400" dirty="0">
                  <a:solidFill>
                    <a:schemeClr val="tx2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32" name="powerpoint template design by DAJU_PPT正版来源小红书大橘PPT微信DAJU_PPT请勿抄袭搬运！盗版必究！-3">
              <a:extLst>
                <a:ext uri="{FF2B5EF4-FFF2-40B4-BE49-F238E27FC236}">
                  <a16:creationId xmlns:a16="http://schemas.microsoft.com/office/drawing/2014/main" id="{60A3AD67-D94E-5678-6DD6-4A0AF57B1BFA}"/>
                </a:ext>
              </a:extLst>
            </p:cNvPr>
            <p:cNvCxnSpPr>
              <a:cxnSpLocks/>
            </p:cNvCxnSpPr>
            <p:nvPr/>
          </p:nvCxnSpPr>
          <p:spPr>
            <a:xfrm>
              <a:off x="4474947" y="2321883"/>
              <a:ext cx="4394218" cy="0"/>
            </a:xfrm>
            <a:prstGeom prst="line">
              <a:avLst/>
            </a:prstGeom>
            <a:ln w="63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131AB806-B363-2F07-7D5C-D62B83F53754}"/>
              </a:ext>
            </a:extLst>
          </p:cNvPr>
          <p:cNvGrpSpPr/>
          <p:nvPr/>
        </p:nvGrpSpPr>
        <p:grpSpPr>
          <a:xfrm>
            <a:off x="2533163" y="4219190"/>
            <a:ext cx="1569660" cy="1015663"/>
            <a:chOff x="4526340" y="4279012"/>
            <a:chExt cx="1569660" cy="1015663"/>
          </a:xfrm>
        </p:grpSpPr>
        <p:sp>
          <p:nvSpPr>
            <p:cNvPr id="35" name="powerpoint template design by DAJU_PPT正版来源小红书大橘PPT微信DAJU_PPT请勿抄袭搬运！盗版必究！-1">
              <a:extLst>
                <a:ext uri="{FF2B5EF4-FFF2-40B4-BE49-F238E27FC236}">
                  <a16:creationId xmlns:a16="http://schemas.microsoft.com/office/drawing/2014/main" id="{F60DC6DA-3A22-A1A6-3DC7-C98FEBF5AF9D}"/>
                </a:ext>
              </a:extLst>
            </p:cNvPr>
            <p:cNvSpPr txBox="1"/>
            <p:nvPr/>
          </p:nvSpPr>
          <p:spPr>
            <a:xfrm>
              <a:off x="4526340" y="492534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复合影响因子</a:t>
              </a:r>
            </a:p>
          </p:txBody>
        </p:sp>
        <p:sp>
          <p:nvSpPr>
            <p:cNvPr id="36" name="powerpoint template design by DAJU_PPT正版来源小红书大橘PPT微信DAJU_PPT请勿抄袭搬运！盗版必究！-2">
              <a:extLst>
                <a:ext uri="{FF2B5EF4-FFF2-40B4-BE49-F238E27FC236}">
                  <a16:creationId xmlns:a16="http://schemas.microsoft.com/office/drawing/2014/main" id="{5B50986B-2968-2398-ABA2-C1DD4B2A99D8}"/>
                </a:ext>
              </a:extLst>
            </p:cNvPr>
            <p:cNvSpPr txBox="1"/>
            <p:nvPr/>
          </p:nvSpPr>
          <p:spPr>
            <a:xfrm>
              <a:off x="4526340" y="4279012"/>
              <a:ext cx="14574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accent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5.687</a:t>
              </a:r>
              <a:endParaRPr lang="zh-CN" altLang="en-US" sz="3600" b="1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grpSp>
        <p:nvGrpSpPr>
          <p:cNvPr id="42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061F997E-D531-B311-A4E4-45CEBD011D27}"/>
              </a:ext>
            </a:extLst>
          </p:cNvPr>
          <p:cNvGrpSpPr/>
          <p:nvPr/>
        </p:nvGrpSpPr>
        <p:grpSpPr>
          <a:xfrm>
            <a:off x="5535260" y="4219190"/>
            <a:ext cx="1569660" cy="1015663"/>
            <a:chOff x="7446358" y="4279012"/>
            <a:chExt cx="1569660" cy="1015663"/>
          </a:xfrm>
        </p:grpSpPr>
        <p:sp>
          <p:nvSpPr>
            <p:cNvPr id="37" name="powerpoint template design by DAJU_PPT正版来源小红书大橘PPT微信DAJU_PPT请勿抄袭搬运！盗版必究！-1">
              <a:extLst>
                <a:ext uri="{FF2B5EF4-FFF2-40B4-BE49-F238E27FC236}">
                  <a16:creationId xmlns:a16="http://schemas.microsoft.com/office/drawing/2014/main" id="{A82B0062-677D-4900-D978-0C9A6E1FBBC9}"/>
                </a:ext>
              </a:extLst>
            </p:cNvPr>
            <p:cNvSpPr txBox="1"/>
            <p:nvPr/>
          </p:nvSpPr>
          <p:spPr>
            <a:xfrm>
              <a:off x="7446358" y="492534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/>
                <a:t>综合影响因子</a:t>
              </a:r>
            </a:p>
          </p:txBody>
        </p:sp>
        <p:sp>
          <p:nvSpPr>
            <p:cNvPr id="38" name="powerpoint template design by DAJU_PPT正版来源小红书大橘PPT微信DAJU_PPT请勿抄袭搬运！盗版必究！-2">
              <a:extLst>
                <a:ext uri="{FF2B5EF4-FFF2-40B4-BE49-F238E27FC236}">
                  <a16:creationId xmlns:a16="http://schemas.microsoft.com/office/drawing/2014/main" id="{091EE633-1693-4584-5061-727FC139DC25}"/>
                </a:ext>
              </a:extLst>
            </p:cNvPr>
            <p:cNvSpPr txBox="1"/>
            <p:nvPr/>
          </p:nvSpPr>
          <p:spPr>
            <a:xfrm>
              <a:off x="7446358" y="4279012"/>
              <a:ext cx="13388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accent1"/>
                  </a:solidFill>
                </a:rPr>
                <a:t>4.287</a:t>
              </a:r>
              <a:endParaRPr lang="zh-CN" altLang="en-US" sz="3600" b="1" dirty="0">
                <a:solidFill>
                  <a:schemeClr val="accent1"/>
                </a:solidFill>
              </a:endParaRPr>
            </a:p>
          </p:txBody>
        </p:sp>
      </p:grpSp>
      <p:cxnSp>
        <p:nvCxnSpPr>
          <p:cNvPr id="48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75D474B9-F858-B089-4CD8-0CD99117C457}"/>
              </a:ext>
            </a:extLst>
          </p:cNvPr>
          <p:cNvCxnSpPr>
            <a:cxnSpLocks/>
          </p:cNvCxnSpPr>
          <p:nvPr/>
        </p:nvCxnSpPr>
        <p:spPr>
          <a:xfrm>
            <a:off x="4819042" y="4391741"/>
            <a:ext cx="0" cy="6705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A46A66C6-CA3A-AA0F-5BF8-4F651A31A1D5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2EE4F30A-ED7C-47E8-35DC-2B98A5642D8D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29BA9EF9-C7BC-85AB-EAF4-F46462594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DD1687DC-9627-B1D4-30F9-FDF2C88196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99E0644B-7A2B-A82C-2688-CA0D3055D3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ACD4E91D-8B0F-EE4B-E5D0-A2ACB96DE5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D1C6462F-7766-A7EB-99ED-8D3061B0F2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9627E154-BDEF-9FB1-7155-FB88F5D012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75E908C8-D956-E084-BDDC-7D205DD7AD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215CC65A-B167-62C0-3B15-AF3727628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416C6379-FD0B-F58D-ED1D-E048F83C3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F2028029-D4F9-AA65-AFD5-1C1554CFA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id="{9CF6806F-614C-441E-6DEA-D3461D785C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37790491-CCB9-AA70-A28C-39C4D38F4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29D09048-1057-4564-0C9E-C4F943622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18">
              <a:extLst>
                <a:ext uri="{FF2B5EF4-FFF2-40B4-BE49-F238E27FC236}">
                  <a16:creationId xmlns:a16="http://schemas.microsoft.com/office/drawing/2014/main" id="{5A2AD891-E732-F7BD-EDBA-8DF9F0C219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19">
              <a:extLst>
                <a:ext uri="{FF2B5EF4-FFF2-40B4-BE49-F238E27FC236}">
                  <a16:creationId xmlns:a16="http://schemas.microsoft.com/office/drawing/2014/main" id="{A00DEA21-2A71-AD1F-61B4-632F535B3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20">
              <a:extLst>
                <a:ext uri="{FF2B5EF4-FFF2-40B4-BE49-F238E27FC236}">
                  <a16:creationId xmlns:a16="http://schemas.microsoft.com/office/drawing/2014/main" id="{9F2A5848-5FB7-E15C-BBCB-6BEBE7655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7" name="Freeform 21">
              <a:extLst>
                <a:ext uri="{FF2B5EF4-FFF2-40B4-BE49-F238E27FC236}">
                  <a16:creationId xmlns:a16="http://schemas.microsoft.com/office/drawing/2014/main" id="{4F4A7A20-D0AE-356C-98D1-E3E3C16A6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9" name="Freeform 22">
              <a:extLst>
                <a:ext uri="{FF2B5EF4-FFF2-40B4-BE49-F238E27FC236}">
                  <a16:creationId xmlns:a16="http://schemas.microsoft.com/office/drawing/2014/main" id="{4E8218DE-8DF8-005E-47A1-7A6C1B3C59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0" name="Freeform 23">
              <a:extLst>
                <a:ext uri="{FF2B5EF4-FFF2-40B4-BE49-F238E27FC236}">
                  <a16:creationId xmlns:a16="http://schemas.microsoft.com/office/drawing/2014/main" id="{724F4E7F-2CD3-9E40-ABA7-8CA84DFBE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1" name="Freeform 24">
              <a:extLst>
                <a:ext uri="{FF2B5EF4-FFF2-40B4-BE49-F238E27FC236}">
                  <a16:creationId xmlns:a16="http://schemas.microsoft.com/office/drawing/2014/main" id="{271721F0-ECC3-985A-2DA0-2613D7D810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2" name="Freeform 25">
              <a:extLst>
                <a:ext uri="{FF2B5EF4-FFF2-40B4-BE49-F238E27FC236}">
                  <a16:creationId xmlns:a16="http://schemas.microsoft.com/office/drawing/2014/main" id="{D5B414B7-19F9-1736-E983-684AF535C9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3" name="Freeform 26">
              <a:extLst>
                <a:ext uri="{FF2B5EF4-FFF2-40B4-BE49-F238E27FC236}">
                  <a16:creationId xmlns:a16="http://schemas.microsoft.com/office/drawing/2014/main" id="{FB2DB02A-EBAA-3B15-BE49-D06AA4075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54" name="Freeform 27">
              <a:extLst>
                <a:ext uri="{FF2B5EF4-FFF2-40B4-BE49-F238E27FC236}">
                  <a16:creationId xmlns:a16="http://schemas.microsoft.com/office/drawing/2014/main" id="{64FE43C8-31D9-80F6-D01B-83BA08B73C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55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F89177ED-AC8B-11D3-C7EC-0282C7CDBC6C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2000" dirty="0">
                <a:solidFill>
                  <a:schemeClr val="bg1"/>
                </a:solidFill>
                <a:sym typeface="+mn-lt"/>
              </a:rPr>
              <a:t>文献基本信息</a:t>
            </a:r>
            <a:endParaRPr lang="en-US" altLang="zh-CN" sz="2000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56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EAC6B829-5801-1084-734F-E8AEC8D5E4AA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lang="zh-CN" altLang="en-US" sz="1600" kern="0" dirty="0">
                <a:cs typeface="+mn-ea"/>
                <a:sym typeface="+mn-lt"/>
              </a:rPr>
              <a:t>背景与意义</a:t>
            </a:r>
            <a:endParaRPr lang="en-US" altLang="zh-CN" sz="1600" kern="0" dirty="0">
              <a:cs typeface="+mn-ea"/>
              <a:sym typeface="+mn-lt"/>
            </a:endParaRPr>
          </a:p>
        </p:txBody>
      </p:sp>
      <p:sp>
        <p:nvSpPr>
          <p:cNvPr id="57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D273A0AA-5622-1BFB-A49C-13FF8335FD3E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87A8F494-114C-D463-9DFD-5AA537045922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1D08388C-F18A-2EA9-80F9-2FA3A321C684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60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6432CA0F-1B38-3AAB-D774-9A27E09267DF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EA3DD8B1-F009-185C-6820-CF3F605079EC}"/>
              </a:ext>
            </a:extLst>
          </p:cNvPr>
          <p:cNvGrpSpPr/>
          <p:nvPr/>
        </p:nvGrpSpPr>
        <p:grpSpPr>
          <a:xfrm>
            <a:off x="2152891" y="392992"/>
            <a:ext cx="133109" cy="618563"/>
            <a:chOff x="2152891" y="392992"/>
            <a:chExt cx="133109" cy="618563"/>
          </a:xfrm>
        </p:grpSpPr>
        <p:sp>
          <p:nvSpPr>
            <p:cNvPr id="62" name="矩形: 圆角 61">
              <a:extLst>
                <a:ext uri="{FF2B5EF4-FFF2-40B4-BE49-F238E27FC236}">
                  <a16:creationId xmlns:a16="http://schemas.microsoft.com/office/drawing/2014/main" id="{CC69000B-18DC-50E9-7587-2B90D5957596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63" name="直角三角形 62">
              <a:extLst>
                <a:ext uri="{FF2B5EF4-FFF2-40B4-BE49-F238E27FC236}">
                  <a16:creationId xmlns:a16="http://schemas.microsoft.com/office/drawing/2014/main" id="{305E75DE-8C22-AB5C-EF0A-5C2CA4CCEBDA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799633C2-B4CB-8874-1AFF-CC9C089E8487}"/>
              </a:ext>
            </a:extLst>
          </p:cNvPr>
          <p:cNvCxnSpPr/>
          <p:nvPr/>
        </p:nvCxnSpPr>
        <p:spPr>
          <a:xfrm>
            <a:off x="152400" y="1691366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C7D0310-BC2F-2EDB-04A0-4E4933A9B073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9130FB24-F41F-2AEC-AEA1-594EDCCF3DC8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0D4094F5-420A-FD99-D8F3-98BC319B8E01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3235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owerpoint template design by DAJU_PPT正版来源小红书大橘PPT微信DAJU_PPT请勿抄袭搬运！盗版必究！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>
                <a:sym typeface="+mn-lt"/>
              </a:rPr>
              <a:t>背景与意义</a:t>
            </a:r>
          </a:p>
        </p:txBody>
      </p:sp>
      <p:sp>
        <p:nvSpPr>
          <p:cNvPr id="16" name="powerpoint template design by DAJU_PPT正版来源小红书大橘PPT微信DAJU_PPT请勿抄袭搬运！盗版必究！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sp>
        <p:nvSpPr>
          <p:cNvPr id="8" name="powerpoint template design by DAJU_PPT正版来源小红书大橘PPT微信DAJU_PPT请勿抄袭搬运！盗版必究！">
            <a:extLst>
              <a:ext uri="{FF2B5EF4-FFF2-40B4-BE49-F238E27FC236}">
                <a16:creationId xmlns:a16="http://schemas.microsoft.com/office/drawing/2014/main" id="{F15CF7E2-B35D-4E69-B2B5-D8D06FA638B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PART TWO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2.1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研究背景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7D786AB-6E0A-459F-9999-1A5B3AEFDC01}"/>
              </a:ext>
            </a:extLst>
          </p:cNvPr>
          <p:cNvSpPr/>
          <p:nvPr/>
        </p:nvSpPr>
        <p:spPr>
          <a:xfrm>
            <a:off x="2533162" y="2522188"/>
            <a:ext cx="2146171" cy="1838185"/>
          </a:xfrm>
          <a:prstGeom prst="rect">
            <a:avLst/>
          </a:prstGeom>
          <a:blipFill dpi="0" rotWithShape="1">
            <a:blip r:embed="rId2"/>
            <a:srcRect/>
            <a:stretch>
              <a:fillRect t="-38138" b="-38138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B68B7E98-70BC-40CA-A213-CF2F9EEFB33D}"/>
              </a:ext>
            </a:extLst>
          </p:cNvPr>
          <p:cNvSpPr/>
          <p:nvPr/>
        </p:nvSpPr>
        <p:spPr>
          <a:xfrm>
            <a:off x="4841593" y="2522188"/>
            <a:ext cx="2146171" cy="1838185"/>
          </a:xfrm>
          <a:prstGeom prst="rect">
            <a:avLst/>
          </a:prstGeom>
          <a:blipFill dpi="0" rotWithShape="1">
            <a:blip r:embed="rId3"/>
            <a:srcRect/>
            <a:stretch>
              <a:fillRect t="-38138" b="-38138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61A762CA-2F29-4F24-9C0F-E2DE768CC07B}"/>
              </a:ext>
            </a:extLst>
          </p:cNvPr>
          <p:cNvSpPr/>
          <p:nvPr/>
        </p:nvSpPr>
        <p:spPr>
          <a:xfrm>
            <a:off x="7150024" y="2522188"/>
            <a:ext cx="2146171" cy="1838185"/>
          </a:xfrm>
          <a:prstGeom prst="rect">
            <a:avLst/>
          </a:prstGeom>
          <a:blipFill dpi="0" rotWithShape="1">
            <a:blip r:embed="rId4"/>
            <a:srcRect/>
            <a:stretch>
              <a:fillRect t="-37566" b="-37566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07865479-6717-4EC6-89C0-6A851C798948}"/>
              </a:ext>
            </a:extLst>
          </p:cNvPr>
          <p:cNvSpPr/>
          <p:nvPr/>
        </p:nvSpPr>
        <p:spPr>
          <a:xfrm>
            <a:off x="9458454" y="2522188"/>
            <a:ext cx="2146170" cy="1838185"/>
          </a:xfrm>
          <a:prstGeom prst="rect">
            <a:avLst/>
          </a:prstGeom>
          <a:blipFill dpi="0" rotWithShape="1">
            <a:blip r:embed="rId5"/>
            <a:srcRect/>
            <a:stretch>
              <a:fillRect t="-27837" b="-27837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C24B9AA-AE58-4062-9A8A-63D7B0A551B8}"/>
              </a:ext>
            </a:extLst>
          </p:cNvPr>
          <p:cNvSpPr/>
          <p:nvPr/>
        </p:nvSpPr>
        <p:spPr>
          <a:xfrm>
            <a:off x="2533162" y="4513220"/>
            <a:ext cx="2146171" cy="1838185"/>
          </a:xfrm>
          <a:prstGeom prst="rect">
            <a:avLst/>
          </a:prstGeom>
          <a:blipFill dpi="0" rotWithShape="1">
            <a:blip r:embed="rId6"/>
            <a:srcRect/>
            <a:stretch>
              <a:fillRect t="-30440" b="-30440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83FACB1D-7C0B-4D80-A8E9-D21228A90206}"/>
              </a:ext>
            </a:extLst>
          </p:cNvPr>
          <p:cNvSpPr/>
          <p:nvPr/>
        </p:nvSpPr>
        <p:spPr>
          <a:xfrm>
            <a:off x="4841593" y="4513220"/>
            <a:ext cx="2146171" cy="1838185"/>
          </a:xfrm>
          <a:prstGeom prst="rect">
            <a:avLst/>
          </a:prstGeom>
          <a:blipFill dpi="0" rotWithShape="1">
            <a:blip r:embed="rId7"/>
            <a:srcRect/>
            <a:stretch>
              <a:fillRect t="-37566" b="-37566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530B9A9C-6613-430F-BDDC-DC0E1527360C}"/>
              </a:ext>
            </a:extLst>
          </p:cNvPr>
          <p:cNvSpPr/>
          <p:nvPr/>
        </p:nvSpPr>
        <p:spPr>
          <a:xfrm>
            <a:off x="7150024" y="4513220"/>
            <a:ext cx="2146171" cy="1838185"/>
          </a:xfrm>
          <a:prstGeom prst="rect">
            <a:avLst/>
          </a:prstGeom>
          <a:blipFill dpi="0" rotWithShape="1">
            <a:blip r:embed="rId8"/>
            <a:srcRect/>
            <a:stretch>
              <a:fillRect t="-38138" b="-38138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95C66EC-558C-49E4-A22F-940C4AE1D182}"/>
              </a:ext>
            </a:extLst>
          </p:cNvPr>
          <p:cNvSpPr/>
          <p:nvPr/>
        </p:nvSpPr>
        <p:spPr>
          <a:xfrm>
            <a:off x="9458454" y="4513220"/>
            <a:ext cx="2146170" cy="1838185"/>
          </a:xfrm>
          <a:prstGeom prst="rect">
            <a:avLst/>
          </a:prstGeom>
          <a:blipFill dpi="0" rotWithShape="1">
            <a:blip r:embed="rId9"/>
            <a:srcRect/>
            <a:stretch>
              <a:fillRect t="-22972" b="-22972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2" name="文本框 14">
            <a:extLst>
              <a:ext uri="{FF2B5EF4-FFF2-40B4-BE49-F238E27FC236}">
                <a16:creationId xmlns:a16="http://schemas.microsoft.com/office/drawing/2014/main" id="{5D76626D-C748-4218-8E05-092427D1DD9F}"/>
              </a:ext>
            </a:extLst>
          </p:cNvPr>
          <p:cNvSpPr txBox="1"/>
          <p:nvPr/>
        </p:nvSpPr>
        <p:spPr>
          <a:xfrm>
            <a:off x="2533163" y="1411023"/>
            <a:ext cx="9071462" cy="7820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>
                <a:latin typeface="+mn-ea"/>
              </a:rPr>
              <a:t>正文内容，选择模板中的文字然后鼠标右键，粘贴选项里面选择</a:t>
            </a:r>
            <a:r>
              <a:rPr lang="en-US" altLang="zh-CN" dirty="0">
                <a:latin typeface="+mn-ea"/>
              </a:rPr>
              <a:t>“</a:t>
            </a:r>
            <a:r>
              <a:rPr lang="en-US" altLang="zh-CN" dirty="0" err="1">
                <a:latin typeface="+mn-ea"/>
              </a:rPr>
              <a:t>只保留文字”即可更改为您想替换的文字，直接粘贴可能会改变文字格式</a:t>
            </a:r>
            <a:r>
              <a:rPr lang="en-US" altLang="zh-CN" dirty="0">
                <a:latin typeface="+mn-ea"/>
              </a:rPr>
              <a:t>。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56A871BA-DE48-17AC-5D22-D344DB937872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F200695-7864-E71B-BA64-4A0DECC70476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AAA140B9-4EAE-0EC6-CBCE-6A308E00FD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C3202F2F-744A-84D5-ED5F-6D64C99CD3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6914C92-A0CE-B786-D73E-18B2B8E6C2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78054F68-4DBA-CDEC-7D5D-FEF0BCCB98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A2A6483E-5301-1918-7D2B-D0D5B07E48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1BCE5BD8-ED66-377B-92C2-BDDB9527F7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0DC446CE-EF33-9A20-DC4C-2CBD9F3EFD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F78703B7-09C6-358F-6D7F-A89D28D574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CF12D5AA-30A5-ACC4-A94F-15BEBB2B6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219DEDE8-AEA2-5FAB-20AF-DD28C6373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FDA7D5D-5137-46F3-F19F-B8374738B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840B7130-2FF8-7A5C-6DD7-ADFC5079D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6DEC8D2D-9F2F-9385-219A-292AA2BDCE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CC58DD91-74B1-EC27-7F61-E62A7A7D6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3931628E-354C-F17A-7799-43F9B9FE9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5D8309E-86D5-0AA2-685A-F4FE68D28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21">
              <a:extLst>
                <a:ext uri="{FF2B5EF4-FFF2-40B4-BE49-F238E27FC236}">
                  <a16:creationId xmlns:a16="http://schemas.microsoft.com/office/drawing/2014/main" id="{A20251E6-8BC8-95A0-5A50-7F34E2655F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22">
              <a:extLst>
                <a:ext uri="{FF2B5EF4-FFF2-40B4-BE49-F238E27FC236}">
                  <a16:creationId xmlns:a16="http://schemas.microsoft.com/office/drawing/2014/main" id="{128A6249-1D1E-B379-60D8-AD24511AB1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23">
              <a:extLst>
                <a:ext uri="{FF2B5EF4-FFF2-40B4-BE49-F238E27FC236}">
                  <a16:creationId xmlns:a16="http://schemas.microsoft.com/office/drawing/2014/main" id="{3F95E882-2163-0148-5541-6CDC1CF7EF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24">
              <a:extLst>
                <a:ext uri="{FF2B5EF4-FFF2-40B4-BE49-F238E27FC236}">
                  <a16:creationId xmlns:a16="http://schemas.microsoft.com/office/drawing/2014/main" id="{88E4F391-E44F-6B9E-E8B8-FF0FF4DDB2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214F76EC-292D-37C7-4D38-71D6376EF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7" name="Freeform 26">
              <a:extLst>
                <a:ext uri="{FF2B5EF4-FFF2-40B4-BE49-F238E27FC236}">
                  <a16:creationId xmlns:a16="http://schemas.microsoft.com/office/drawing/2014/main" id="{646969A5-819C-49BE-2127-42F8771E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8" name="Freeform 27">
              <a:extLst>
                <a:ext uri="{FF2B5EF4-FFF2-40B4-BE49-F238E27FC236}">
                  <a16:creationId xmlns:a16="http://schemas.microsoft.com/office/drawing/2014/main" id="{A6F2A31C-8120-EC4C-5536-7BD1924F80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49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DB1131D7-937A-7878-8023-3E3688E7766E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50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1E3DAF89-545A-61B1-C6B2-BC1B8A2307EF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背景与意义</a:t>
            </a:r>
            <a:endParaRPr lang="en-US" altLang="zh-CN" sz="2000" dirty="0">
              <a:sym typeface="+mn-lt"/>
            </a:endParaRPr>
          </a:p>
        </p:txBody>
      </p:sp>
      <p:sp>
        <p:nvSpPr>
          <p:cNvPr id="51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929AF3C9-026A-5005-5760-85D4E9991FD7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2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40999DC9-0380-DAFA-0326-178149B645E5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3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3C281C7F-D9C7-C1F6-9EC9-34DBF6F63566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4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7D914104-59C7-FE6A-47BF-7530C48E35FA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164E42E4-A166-7F1D-FD1E-61B2AF86E6CF}"/>
              </a:ext>
            </a:extLst>
          </p:cNvPr>
          <p:cNvGrpSpPr/>
          <p:nvPr/>
        </p:nvGrpSpPr>
        <p:grpSpPr>
          <a:xfrm>
            <a:off x="2152891" y="1084167"/>
            <a:ext cx="133109" cy="618563"/>
            <a:chOff x="2152891" y="392992"/>
            <a:chExt cx="133109" cy="618563"/>
          </a:xfrm>
        </p:grpSpPr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C39E3704-79A4-31FA-E8B4-9694D2F90F01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7" name="直角三角形 56">
              <a:extLst>
                <a:ext uri="{FF2B5EF4-FFF2-40B4-BE49-F238E27FC236}">
                  <a16:creationId xmlns:a16="http://schemas.microsoft.com/office/drawing/2014/main" id="{78BAC5B9-A4F0-30B5-B767-E6C2616E2EDF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FAE762AD-EE8D-144A-A6CA-66F60FEDC2E9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00D60439-7437-DAA9-08A0-615A42CF542D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A20E5A00-A582-D63F-83D1-BDA022820CA9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6916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werpoint template design by DAJU_PPT正版来源小红书大橘PPT微信DAJU_PPT请勿抄袭搬运！盗版必究！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2.1 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研究背景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A5C7ED5-2565-8A00-33D2-8DB9561D9F92}"/>
              </a:ext>
            </a:extLst>
          </p:cNvPr>
          <p:cNvGrpSpPr/>
          <p:nvPr/>
        </p:nvGrpSpPr>
        <p:grpSpPr>
          <a:xfrm>
            <a:off x="2533163" y="1246580"/>
            <a:ext cx="9071462" cy="4629000"/>
            <a:chOff x="3146927" y="1117040"/>
            <a:chExt cx="7813379" cy="4629000"/>
          </a:xfrm>
        </p:grpSpPr>
        <p:sp>
          <p:nvSpPr>
            <p:cNvPr id="2" name="Rectangle 25">
              <a:extLst>
                <a:ext uri="{FF2B5EF4-FFF2-40B4-BE49-F238E27FC236}">
                  <a16:creationId xmlns:a16="http://schemas.microsoft.com/office/drawing/2014/main" id="{BC34443D-2060-4728-81C3-FB0850004179}"/>
                </a:ext>
              </a:extLst>
            </p:cNvPr>
            <p:cNvSpPr/>
            <p:nvPr/>
          </p:nvSpPr>
          <p:spPr>
            <a:xfrm>
              <a:off x="3153700" y="1117040"/>
              <a:ext cx="3974592" cy="220675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dirty="0"/>
            </a:p>
          </p:txBody>
        </p:sp>
        <p:sp>
          <p:nvSpPr>
            <p:cNvPr id="3" name="Rectangle 24">
              <a:extLst>
                <a:ext uri="{FF2B5EF4-FFF2-40B4-BE49-F238E27FC236}">
                  <a16:creationId xmlns:a16="http://schemas.microsoft.com/office/drawing/2014/main" id="{91E768D9-5EF7-4789-9B9A-126C7D046619}"/>
                </a:ext>
              </a:extLst>
            </p:cNvPr>
            <p:cNvSpPr/>
            <p:nvPr/>
          </p:nvSpPr>
          <p:spPr>
            <a:xfrm>
              <a:off x="7351474" y="1125272"/>
              <a:ext cx="3608832" cy="4620768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t="-18451" b="-1845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dirty="0"/>
            </a:p>
          </p:txBody>
        </p:sp>
        <p:sp>
          <p:nvSpPr>
            <p:cNvPr id="5" name="Rectangle 26">
              <a:extLst>
                <a:ext uri="{FF2B5EF4-FFF2-40B4-BE49-F238E27FC236}">
                  <a16:creationId xmlns:a16="http://schemas.microsoft.com/office/drawing/2014/main" id="{3138511F-F0F2-494A-B567-5048BDFEC871}"/>
                </a:ext>
              </a:extLst>
            </p:cNvPr>
            <p:cNvSpPr/>
            <p:nvPr/>
          </p:nvSpPr>
          <p:spPr>
            <a:xfrm>
              <a:off x="3146927" y="3524960"/>
              <a:ext cx="3974592" cy="22067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dirty="0"/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6E4D4DD4-E21A-4432-91C2-407451F01984}"/>
                </a:ext>
              </a:extLst>
            </p:cNvPr>
            <p:cNvGrpSpPr/>
            <p:nvPr/>
          </p:nvGrpSpPr>
          <p:grpSpPr>
            <a:xfrm>
              <a:off x="3336580" y="1421068"/>
              <a:ext cx="3608832" cy="1598696"/>
              <a:chOff x="1542245" y="2405461"/>
              <a:chExt cx="3608832" cy="1598696"/>
            </a:xfrm>
          </p:grpSpPr>
          <p:sp>
            <p:nvSpPr>
              <p:cNvPr id="16" name="文本框 11">
                <a:extLst>
                  <a:ext uri="{FF2B5EF4-FFF2-40B4-BE49-F238E27FC236}">
                    <a16:creationId xmlns:a16="http://schemas.microsoft.com/office/drawing/2014/main" id="{84205D21-C96F-45D9-8F78-EC3548B3DD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42245" y="2405461"/>
                <a:ext cx="119291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 dirty="0">
                    <a:solidFill>
                      <a:schemeClr val="bg1"/>
                    </a:solidFill>
                    <a:latin typeface="+mj-ea"/>
                    <a:ea typeface="+mj-ea"/>
                  </a:rPr>
                  <a:t>内容主题概括</a:t>
                </a:r>
              </a:p>
            </p:txBody>
          </p:sp>
          <p:sp>
            <p:nvSpPr>
              <p:cNvPr id="17" name="文本框 12">
                <a:extLst>
                  <a:ext uri="{FF2B5EF4-FFF2-40B4-BE49-F238E27FC236}">
                    <a16:creationId xmlns:a16="http://schemas.microsoft.com/office/drawing/2014/main" id="{613ABC31-8975-4930-A43C-CF0698BB6E6A}"/>
                  </a:ext>
                </a:extLst>
              </p:cNvPr>
              <p:cNvSpPr txBox="1"/>
              <p:nvPr/>
            </p:nvSpPr>
            <p:spPr>
              <a:xfrm>
                <a:off x="1542245" y="2748108"/>
                <a:ext cx="3608832" cy="125604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这里输入您的正文内容，建议标题字号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+mn-ea"/>
                  </a:rPr>
                  <a:t>16-24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，正文字号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+mn-ea"/>
                  </a:rPr>
                  <a:t>14-18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。正文文本长度不宜</a:t>
                </a:r>
                <a:endParaRPr lang="en-US" altLang="zh-CN" sz="1600" dirty="0">
                  <a:solidFill>
                    <a:schemeClr val="bg1"/>
                  </a:solidFill>
                  <a:latin typeface="+mn-ea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这里输入您的正文内容，建议标题字号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+mn-ea"/>
                  </a:rPr>
                  <a:t>16-24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，正文字号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+mn-ea"/>
                  </a:rPr>
                  <a:t>14-18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。正文文本长度不宜</a:t>
                </a: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FD52F2AA-4FB0-4A15-BFA0-9C6EB4A0D3AD}"/>
                </a:ext>
              </a:extLst>
            </p:cNvPr>
            <p:cNvGrpSpPr/>
            <p:nvPr/>
          </p:nvGrpSpPr>
          <p:grpSpPr>
            <a:xfrm>
              <a:off x="3329807" y="3828988"/>
              <a:ext cx="3608832" cy="1598696"/>
              <a:chOff x="1542245" y="2405461"/>
              <a:chExt cx="3608832" cy="1598696"/>
            </a:xfrm>
          </p:grpSpPr>
          <p:sp>
            <p:nvSpPr>
              <p:cNvPr id="14" name="文本框 14">
                <a:extLst>
                  <a:ext uri="{FF2B5EF4-FFF2-40B4-BE49-F238E27FC236}">
                    <a16:creationId xmlns:a16="http://schemas.microsoft.com/office/drawing/2014/main" id="{CD328BBE-F342-448E-8A97-7B0DA5FC270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42245" y="2405461"/>
                <a:ext cx="119291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 dirty="0">
                    <a:solidFill>
                      <a:schemeClr val="bg1"/>
                    </a:solidFill>
                    <a:latin typeface="+mj-ea"/>
                    <a:ea typeface="+mj-ea"/>
                  </a:rPr>
                  <a:t>内容主题概括</a:t>
                </a:r>
              </a:p>
            </p:txBody>
          </p:sp>
          <p:sp>
            <p:nvSpPr>
              <p:cNvPr id="15" name="文本框 15">
                <a:extLst>
                  <a:ext uri="{FF2B5EF4-FFF2-40B4-BE49-F238E27FC236}">
                    <a16:creationId xmlns:a16="http://schemas.microsoft.com/office/drawing/2014/main" id="{F0B04F37-4392-455E-A8B1-691C15150DBE}"/>
                  </a:ext>
                </a:extLst>
              </p:cNvPr>
              <p:cNvSpPr txBox="1"/>
              <p:nvPr/>
            </p:nvSpPr>
            <p:spPr>
              <a:xfrm>
                <a:off x="1542245" y="2748108"/>
                <a:ext cx="3608832" cy="125604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这里输入您的正文内容，建议标题字号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+mn-ea"/>
                  </a:rPr>
                  <a:t>16-24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，正文字号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+mn-ea"/>
                  </a:rPr>
                  <a:t>14-18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。正文文本长度不宜</a:t>
                </a:r>
                <a:endParaRPr lang="en-US" altLang="zh-CN" sz="1600" dirty="0">
                  <a:solidFill>
                    <a:schemeClr val="bg1"/>
                  </a:solidFill>
                  <a:latin typeface="+mn-ea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这里输入您的正文内容，建议标题字号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+mn-ea"/>
                  </a:rPr>
                  <a:t>16-24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，正文字号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+mn-ea"/>
                  </a:rPr>
                  <a:t>14-18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+mn-ea"/>
                  </a:rPr>
                  <a:t>。正文文本长度不宜</a:t>
                </a:r>
              </a:p>
            </p:txBody>
          </p:sp>
        </p:grpSp>
      </p:grp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A3E0D8E6-5D8F-60EF-763E-AA623190B325}"/>
              </a:ext>
            </a:extLst>
          </p:cNvPr>
          <p:cNvSpPr/>
          <p:nvPr/>
        </p:nvSpPr>
        <p:spPr>
          <a:xfrm>
            <a:off x="0" y="0"/>
            <a:ext cx="2152891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6EAC19B4-A327-3331-0149-E6D785B594A4}"/>
              </a:ext>
            </a:extLst>
          </p:cNvPr>
          <p:cNvGrpSpPr/>
          <p:nvPr/>
        </p:nvGrpSpPr>
        <p:grpSpPr>
          <a:xfrm>
            <a:off x="341097" y="4757195"/>
            <a:ext cx="1470696" cy="1480468"/>
            <a:chOff x="1008063" y="2425701"/>
            <a:chExt cx="2627312" cy="2644775"/>
          </a:xfrm>
          <a:solidFill>
            <a:schemeClr val="accent1"/>
          </a:solidFill>
        </p:grpSpPr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BD26CE1C-EA9A-15C8-C5E2-28EE99D88A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2763" y="4697413"/>
              <a:ext cx="139700" cy="182563"/>
            </a:xfrm>
            <a:custGeom>
              <a:avLst/>
              <a:gdLst>
                <a:gd name="T0" fmla="*/ 11 w 17"/>
                <a:gd name="T1" fmla="*/ 22 h 22"/>
                <a:gd name="T2" fmla="*/ 11 w 17"/>
                <a:gd name="T3" fmla="*/ 22 h 22"/>
                <a:gd name="T4" fmla="*/ 6 w 17"/>
                <a:gd name="T5" fmla="*/ 20 h 22"/>
                <a:gd name="T6" fmla="*/ 0 w 17"/>
                <a:gd name="T7" fmla="*/ 17 h 22"/>
                <a:gd name="T8" fmla="*/ 0 w 17"/>
                <a:gd name="T9" fmla="*/ 17 h 22"/>
                <a:gd name="T10" fmla="*/ 0 w 17"/>
                <a:gd name="T11" fmla="*/ 16 h 22"/>
                <a:gd name="T12" fmla="*/ 0 w 17"/>
                <a:gd name="T13" fmla="*/ 16 h 22"/>
                <a:gd name="T14" fmla="*/ 2 w 17"/>
                <a:gd name="T15" fmla="*/ 17 h 22"/>
                <a:gd name="T16" fmla="*/ 3 w 17"/>
                <a:gd name="T17" fmla="*/ 17 h 22"/>
                <a:gd name="T18" fmla="*/ 4 w 17"/>
                <a:gd name="T19" fmla="*/ 17 h 22"/>
                <a:gd name="T20" fmla="*/ 7 w 17"/>
                <a:gd name="T21" fmla="*/ 12 h 22"/>
                <a:gd name="T22" fmla="*/ 8 w 17"/>
                <a:gd name="T23" fmla="*/ 8 h 22"/>
                <a:gd name="T24" fmla="*/ 10 w 17"/>
                <a:gd name="T25" fmla="*/ 4 h 22"/>
                <a:gd name="T26" fmla="*/ 11 w 17"/>
                <a:gd name="T27" fmla="*/ 3 h 22"/>
                <a:gd name="T28" fmla="*/ 11 w 17"/>
                <a:gd name="T29" fmla="*/ 2 h 22"/>
                <a:gd name="T30" fmla="*/ 10 w 17"/>
                <a:gd name="T31" fmla="*/ 2 h 22"/>
                <a:gd name="T32" fmla="*/ 6 w 17"/>
                <a:gd name="T33" fmla="*/ 2 h 22"/>
                <a:gd name="T34" fmla="*/ 6 w 17"/>
                <a:gd name="T35" fmla="*/ 2 h 22"/>
                <a:gd name="T36" fmla="*/ 6 w 17"/>
                <a:gd name="T37" fmla="*/ 0 h 22"/>
                <a:gd name="T38" fmla="*/ 6 w 17"/>
                <a:gd name="T39" fmla="*/ 0 h 22"/>
                <a:gd name="T40" fmla="*/ 16 w 17"/>
                <a:gd name="T41" fmla="*/ 1 h 22"/>
                <a:gd name="T42" fmla="*/ 17 w 17"/>
                <a:gd name="T43" fmla="*/ 1 h 22"/>
                <a:gd name="T44" fmla="*/ 15 w 17"/>
                <a:gd name="T45" fmla="*/ 4 h 22"/>
                <a:gd name="T46" fmla="*/ 14 w 17"/>
                <a:gd name="T47" fmla="*/ 7 h 22"/>
                <a:gd name="T48" fmla="*/ 11 w 17"/>
                <a:gd name="T49" fmla="*/ 13 h 22"/>
                <a:gd name="T50" fmla="*/ 8 w 17"/>
                <a:gd name="T51" fmla="*/ 19 h 22"/>
                <a:gd name="T52" fmla="*/ 9 w 17"/>
                <a:gd name="T53" fmla="*/ 20 h 22"/>
                <a:gd name="T54" fmla="*/ 11 w 17"/>
                <a:gd name="T55" fmla="*/ 21 h 22"/>
                <a:gd name="T56" fmla="*/ 11 w 17"/>
                <a:gd name="T57" fmla="*/ 21 h 22"/>
                <a:gd name="T58" fmla="*/ 11 w 17"/>
                <a:gd name="T5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22"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9" y="22"/>
                    <a:pt x="8" y="21"/>
                    <a:pt x="6" y="20"/>
                  </a:cubicBezTo>
                  <a:cubicBezTo>
                    <a:pt x="4" y="19"/>
                    <a:pt x="2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5"/>
                    <a:pt x="7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3" y="1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2"/>
                    <a:pt x="16" y="2"/>
                    <a:pt x="15" y="4"/>
                  </a:cubicBezTo>
                  <a:cubicBezTo>
                    <a:pt x="15" y="4"/>
                    <a:pt x="14" y="5"/>
                    <a:pt x="14" y="7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7"/>
                    <a:pt x="8" y="19"/>
                    <a:pt x="8" y="19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0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lnTo>
                    <a:pt x="11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466FB9CF-E2E0-E4B8-B554-D7A7D024FF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5500" y="4779963"/>
              <a:ext cx="139700" cy="182563"/>
            </a:xfrm>
            <a:custGeom>
              <a:avLst/>
              <a:gdLst>
                <a:gd name="T0" fmla="*/ 16 w 17"/>
                <a:gd name="T1" fmla="*/ 16 h 22"/>
                <a:gd name="T2" fmla="*/ 15 w 17"/>
                <a:gd name="T3" fmla="*/ 19 h 22"/>
                <a:gd name="T4" fmla="*/ 10 w 17"/>
                <a:gd name="T5" fmla="*/ 22 h 22"/>
                <a:gd name="T6" fmla="*/ 7 w 17"/>
                <a:gd name="T7" fmla="*/ 22 h 22"/>
                <a:gd name="T8" fmla="*/ 1 w 17"/>
                <a:gd name="T9" fmla="*/ 18 h 22"/>
                <a:gd name="T10" fmla="*/ 1 w 17"/>
                <a:gd name="T11" fmla="*/ 15 h 22"/>
                <a:gd name="T12" fmla="*/ 3 w 17"/>
                <a:gd name="T13" fmla="*/ 11 h 22"/>
                <a:gd name="T14" fmla="*/ 5 w 17"/>
                <a:gd name="T15" fmla="*/ 10 h 22"/>
                <a:gd name="T16" fmla="*/ 3 w 17"/>
                <a:gd name="T17" fmla="*/ 5 h 22"/>
                <a:gd name="T18" fmla="*/ 7 w 17"/>
                <a:gd name="T19" fmla="*/ 0 h 22"/>
                <a:gd name="T20" fmla="*/ 11 w 17"/>
                <a:gd name="T21" fmla="*/ 0 h 22"/>
                <a:gd name="T22" fmla="*/ 15 w 17"/>
                <a:gd name="T23" fmla="*/ 2 h 22"/>
                <a:gd name="T24" fmla="*/ 17 w 17"/>
                <a:gd name="T25" fmla="*/ 5 h 22"/>
                <a:gd name="T26" fmla="*/ 13 w 17"/>
                <a:gd name="T27" fmla="*/ 9 h 22"/>
                <a:gd name="T28" fmla="*/ 16 w 17"/>
                <a:gd name="T29" fmla="*/ 12 h 22"/>
                <a:gd name="T30" fmla="*/ 16 w 17"/>
                <a:gd name="T31" fmla="*/ 16 h 22"/>
                <a:gd name="T32" fmla="*/ 12 w 17"/>
                <a:gd name="T33" fmla="*/ 17 h 22"/>
                <a:gd name="T34" fmla="*/ 10 w 17"/>
                <a:gd name="T35" fmla="*/ 13 h 22"/>
                <a:gd name="T36" fmla="*/ 7 w 17"/>
                <a:gd name="T37" fmla="*/ 11 h 22"/>
                <a:gd name="T38" fmla="*/ 7 w 17"/>
                <a:gd name="T39" fmla="*/ 11 h 22"/>
                <a:gd name="T40" fmla="*/ 4 w 17"/>
                <a:gd name="T41" fmla="*/ 15 h 22"/>
                <a:gd name="T42" fmla="*/ 4 w 17"/>
                <a:gd name="T43" fmla="*/ 18 h 22"/>
                <a:gd name="T44" fmla="*/ 8 w 17"/>
                <a:gd name="T45" fmla="*/ 20 h 22"/>
                <a:gd name="T46" fmla="*/ 11 w 17"/>
                <a:gd name="T47" fmla="*/ 20 h 22"/>
                <a:gd name="T48" fmla="*/ 12 w 17"/>
                <a:gd name="T49" fmla="*/ 17 h 22"/>
                <a:gd name="T50" fmla="*/ 14 w 17"/>
                <a:gd name="T51" fmla="*/ 5 h 22"/>
                <a:gd name="T52" fmla="*/ 13 w 17"/>
                <a:gd name="T53" fmla="*/ 3 h 22"/>
                <a:gd name="T54" fmla="*/ 10 w 17"/>
                <a:gd name="T55" fmla="*/ 1 h 22"/>
                <a:gd name="T56" fmla="*/ 8 w 17"/>
                <a:gd name="T57" fmla="*/ 2 h 22"/>
                <a:gd name="T58" fmla="*/ 6 w 17"/>
                <a:gd name="T59" fmla="*/ 4 h 22"/>
                <a:gd name="T60" fmla="*/ 7 w 17"/>
                <a:gd name="T61" fmla="*/ 6 h 22"/>
                <a:gd name="T62" fmla="*/ 9 w 17"/>
                <a:gd name="T63" fmla="*/ 7 h 22"/>
                <a:gd name="T64" fmla="*/ 10 w 17"/>
                <a:gd name="T65" fmla="*/ 8 h 22"/>
                <a:gd name="T66" fmla="*/ 11 w 17"/>
                <a:gd name="T67" fmla="*/ 9 h 22"/>
                <a:gd name="T68" fmla="*/ 14 w 17"/>
                <a:gd name="T6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" h="22">
                  <a:moveTo>
                    <a:pt x="16" y="16"/>
                  </a:moveTo>
                  <a:cubicBezTo>
                    <a:pt x="16" y="17"/>
                    <a:pt x="16" y="18"/>
                    <a:pt x="15" y="19"/>
                  </a:cubicBezTo>
                  <a:cubicBezTo>
                    <a:pt x="14" y="20"/>
                    <a:pt x="12" y="22"/>
                    <a:pt x="10" y="22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4" y="22"/>
                    <a:pt x="2" y="20"/>
                    <a:pt x="1" y="18"/>
                  </a:cubicBezTo>
                  <a:cubicBezTo>
                    <a:pt x="1" y="18"/>
                    <a:pt x="0" y="16"/>
                    <a:pt x="1" y="15"/>
                  </a:cubicBezTo>
                  <a:cubicBezTo>
                    <a:pt x="1" y="14"/>
                    <a:pt x="2" y="12"/>
                    <a:pt x="3" y="11"/>
                  </a:cubicBezTo>
                  <a:cubicBezTo>
                    <a:pt x="3" y="11"/>
                    <a:pt x="4" y="11"/>
                    <a:pt x="5" y="10"/>
                  </a:cubicBezTo>
                  <a:cubicBezTo>
                    <a:pt x="3" y="9"/>
                    <a:pt x="2" y="7"/>
                    <a:pt x="3" y="5"/>
                  </a:cubicBezTo>
                  <a:cubicBezTo>
                    <a:pt x="3" y="2"/>
                    <a:pt x="4" y="1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0"/>
                    <a:pt x="14" y="1"/>
                    <a:pt x="15" y="2"/>
                  </a:cubicBezTo>
                  <a:cubicBezTo>
                    <a:pt x="16" y="3"/>
                    <a:pt x="17" y="4"/>
                    <a:pt x="17" y="5"/>
                  </a:cubicBezTo>
                  <a:cubicBezTo>
                    <a:pt x="16" y="7"/>
                    <a:pt x="15" y="9"/>
                    <a:pt x="13" y="9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3"/>
                    <a:pt x="16" y="14"/>
                    <a:pt x="16" y="16"/>
                  </a:cubicBezTo>
                  <a:close/>
                  <a:moveTo>
                    <a:pt x="12" y="17"/>
                  </a:moveTo>
                  <a:cubicBezTo>
                    <a:pt x="12" y="15"/>
                    <a:pt x="12" y="14"/>
                    <a:pt x="10" y="13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2"/>
                    <a:pt x="4" y="13"/>
                    <a:pt x="4" y="15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5" y="19"/>
                    <a:pt x="6" y="20"/>
                    <a:pt x="8" y="20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19"/>
                    <a:pt x="12" y="18"/>
                    <a:pt x="12" y="17"/>
                  </a:cubicBezTo>
                  <a:close/>
                  <a:moveTo>
                    <a:pt x="14" y="5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2" y="2"/>
                    <a:pt x="11" y="2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7" y="5"/>
                    <a:pt x="7" y="6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8"/>
                    <a:pt x="13" y="7"/>
                    <a:pt x="1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198931D8-6869-8FEF-99E6-9CB529D9C3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0300" y="4772026"/>
              <a:ext cx="139700" cy="198438"/>
            </a:xfrm>
            <a:custGeom>
              <a:avLst/>
              <a:gdLst>
                <a:gd name="T0" fmla="*/ 16 w 17"/>
                <a:gd name="T1" fmla="*/ 9 h 24"/>
                <a:gd name="T2" fmla="*/ 16 w 17"/>
                <a:gd name="T3" fmla="*/ 16 h 24"/>
                <a:gd name="T4" fmla="*/ 12 w 17"/>
                <a:gd name="T5" fmla="*/ 21 h 24"/>
                <a:gd name="T6" fmla="*/ 5 w 17"/>
                <a:gd name="T7" fmla="*/ 24 h 24"/>
                <a:gd name="T8" fmla="*/ 4 w 17"/>
                <a:gd name="T9" fmla="*/ 23 h 24"/>
                <a:gd name="T10" fmla="*/ 4 w 17"/>
                <a:gd name="T11" fmla="*/ 22 h 24"/>
                <a:gd name="T12" fmla="*/ 6 w 17"/>
                <a:gd name="T13" fmla="*/ 22 h 24"/>
                <a:gd name="T14" fmla="*/ 10 w 17"/>
                <a:gd name="T15" fmla="*/ 20 h 24"/>
                <a:gd name="T16" fmla="*/ 11 w 17"/>
                <a:gd name="T17" fmla="*/ 17 h 24"/>
                <a:gd name="T18" fmla="*/ 12 w 17"/>
                <a:gd name="T19" fmla="*/ 12 h 24"/>
                <a:gd name="T20" fmla="*/ 9 w 17"/>
                <a:gd name="T21" fmla="*/ 14 h 24"/>
                <a:gd name="T22" fmla="*/ 7 w 17"/>
                <a:gd name="T23" fmla="*/ 15 h 24"/>
                <a:gd name="T24" fmla="*/ 3 w 17"/>
                <a:gd name="T25" fmla="*/ 14 h 24"/>
                <a:gd name="T26" fmla="*/ 1 w 17"/>
                <a:gd name="T27" fmla="*/ 10 h 24"/>
                <a:gd name="T28" fmla="*/ 3 w 17"/>
                <a:gd name="T29" fmla="*/ 2 h 24"/>
                <a:gd name="T30" fmla="*/ 7 w 17"/>
                <a:gd name="T31" fmla="*/ 1 h 24"/>
                <a:gd name="T32" fmla="*/ 15 w 17"/>
                <a:gd name="T33" fmla="*/ 4 h 24"/>
                <a:gd name="T34" fmla="*/ 16 w 17"/>
                <a:gd name="T35" fmla="*/ 9 h 24"/>
                <a:gd name="T36" fmla="*/ 12 w 17"/>
                <a:gd name="T37" fmla="*/ 8 h 24"/>
                <a:gd name="T38" fmla="*/ 10 w 17"/>
                <a:gd name="T39" fmla="*/ 3 h 24"/>
                <a:gd name="T40" fmla="*/ 7 w 17"/>
                <a:gd name="T41" fmla="*/ 2 h 24"/>
                <a:gd name="T42" fmla="*/ 5 w 17"/>
                <a:gd name="T43" fmla="*/ 5 h 24"/>
                <a:gd name="T44" fmla="*/ 5 w 17"/>
                <a:gd name="T45" fmla="*/ 7 h 24"/>
                <a:gd name="T46" fmla="*/ 6 w 17"/>
                <a:gd name="T47" fmla="*/ 11 h 24"/>
                <a:gd name="T48" fmla="*/ 9 w 17"/>
                <a:gd name="T49" fmla="*/ 12 h 24"/>
                <a:gd name="T50" fmla="*/ 12 w 17"/>
                <a:gd name="T51" fmla="*/ 10 h 24"/>
                <a:gd name="T52" fmla="*/ 12 w 17"/>
                <a:gd name="T5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4">
                  <a:moveTo>
                    <a:pt x="16" y="9"/>
                  </a:moveTo>
                  <a:cubicBezTo>
                    <a:pt x="17" y="11"/>
                    <a:pt x="16" y="14"/>
                    <a:pt x="16" y="16"/>
                  </a:cubicBezTo>
                  <a:cubicBezTo>
                    <a:pt x="15" y="18"/>
                    <a:pt x="13" y="20"/>
                    <a:pt x="12" y="21"/>
                  </a:cubicBezTo>
                  <a:cubicBezTo>
                    <a:pt x="10" y="22"/>
                    <a:pt x="8" y="23"/>
                    <a:pt x="5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6" y="22"/>
                  </a:cubicBezTo>
                  <a:cubicBezTo>
                    <a:pt x="7" y="22"/>
                    <a:pt x="9" y="21"/>
                    <a:pt x="10" y="20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2" y="16"/>
                    <a:pt x="12" y="14"/>
                    <a:pt x="12" y="12"/>
                  </a:cubicBezTo>
                  <a:cubicBezTo>
                    <a:pt x="10" y="13"/>
                    <a:pt x="10" y="14"/>
                    <a:pt x="9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3" y="2"/>
                  </a:cubicBezTo>
                  <a:cubicBezTo>
                    <a:pt x="4" y="1"/>
                    <a:pt x="6" y="1"/>
                    <a:pt x="7" y="1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6" y="7"/>
                    <a:pt x="16" y="9"/>
                  </a:cubicBezTo>
                  <a:close/>
                  <a:moveTo>
                    <a:pt x="12" y="8"/>
                  </a:moveTo>
                  <a:cubicBezTo>
                    <a:pt x="11" y="6"/>
                    <a:pt x="11" y="4"/>
                    <a:pt x="10" y="3"/>
                  </a:cubicBezTo>
                  <a:cubicBezTo>
                    <a:pt x="9" y="3"/>
                    <a:pt x="8" y="2"/>
                    <a:pt x="7" y="2"/>
                  </a:cubicBezTo>
                  <a:cubicBezTo>
                    <a:pt x="6" y="3"/>
                    <a:pt x="5" y="3"/>
                    <a:pt x="5" y="5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5" y="9"/>
                    <a:pt x="6" y="10"/>
                    <a:pt x="6" y="11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EF7EC8AB-255B-2CEF-1987-B70B122D5C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7638" y="4689476"/>
              <a:ext cx="157162" cy="190500"/>
            </a:xfrm>
            <a:custGeom>
              <a:avLst/>
              <a:gdLst>
                <a:gd name="T0" fmla="*/ 18 w 19"/>
                <a:gd name="T1" fmla="*/ 12 h 23"/>
                <a:gd name="T2" fmla="*/ 19 w 19"/>
                <a:gd name="T3" fmla="*/ 15 h 23"/>
                <a:gd name="T4" fmla="*/ 16 w 19"/>
                <a:gd name="T5" fmla="*/ 21 h 23"/>
                <a:gd name="T6" fmla="*/ 14 w 19"/>
                <a:gd name="T7" fmla="*/ 22 h 23"/>
                <a:gd name="T8" fmla="*/ 7 w 19"/>
                <a:gd name="T9" fmla="*/ 22 h 23"/>
                <a:gd name="T10" fmla="*/ 5 w 19"/>
                <a:gd name="T11" fmla="*/ 20 h 23"/>
                <a:gd name="T12" fmla="*/ 5 w 19"/>
                <a:gd name="T13" fmla="*/ 15 h 23"/>
                <a:gd name="T14" fmla="*/ 6 w 19"/>
                <a:gd name="T15" fmla="*/ 13 h 23"/>
                <a:gd name="T16" fmla="*/ 1 w 19"/>
                <a:gd name="T17" fmla="*/ 10 h 23"/>
                <a:gd name="T18" fmla="*/ 2 w 19"/>
                <a:gd name="T19" fmla="*/ 3 h 23"/>
                <a:gd name="T20" fmla="*/ 6 w 19"/>
                <a:gd name="T21" fmla="*/ 1 h 23"/>
                <a:gd name="T22" fmla="*/ 10 w 19"/>
                <a:gd name="T23" fmla="*/ 1 h 23"/>
                <a:gd name="T24" fmla="*/ 13 w 19"/>
                <a:gd name="T25" fmla="*/ 3 h 23"/>
                <a:gd name="T26" fmla="*/ 12 w 19"/>
                <a:gd name="T27" fmla="*/ 9 h 23"/>
                <a:gd name="T28" fmla="*/ 16 w 19"/>
                <a:gd name="T29" fmla="*/ 9 h 23"/>
                <a:gd name="T30" fmla="*/ 18 w 19"/>
                <a:gd name="T31" fmla="*/ 12 h 23"/>
                <a:gd name="T32" fmla="*/ 11 w 19"/>
                <a:gd name="T33" fmla="*/ 5 h 23"/>
                <a:gd name="T34" fmla="*/ 9 w 19"/>
                <a:gd name="T35" fmla="*/ 3 h 23"/>
                <a:gd name="T36" fmla="*/ 6 w 19"/>
                <a:gd name="T37" fmla="*/ 3 h 23"/>
                <a:gd name="T38" fmla="*/ 4 w 19"/>
                <a:gd name="T39" fmla="*/ 5 h 23"/>
                <a:gd name="T40" fmla="*/ 4 w 19"/>
                <a:gd name="T41" fmla="*/ 7 h 23"/>
                <a:gd name="T42" fmla="*/ 6 w 19"/>
                <a:gd name="T43" fmla="*/ 9 h 23"/>
                <a:gd name="T44" fmla="*/ 8 w 19"/>
                <a:gd name="T45" fmla="*/ 9 h 23"/>
                <a:gd name="T46" fmla="*/ 9 w 19"/>
                <a:gd name="T47" fmla="*/ 9 h 23"/>
                <a:gd name="T48" fmla="*/ 10 w 19"/>
                <a:gd name="T49" fmla="*/ 9 h 23"/>
                <a:gd name="T50" fmla="*/ 11 w 19"/>
                <a:gd name="T51" fmla="*/ 5 h 23"/>
                <a:gd name="T52" fmla="*/ 16 w 19"/>
                <a:gd name="T53" fmla="*/ 15 h 23"/>
                <a:gd name="T54" fmla="*/ 12 w 19"/>
                <a:gd name="T55" fmla="*/ 13 h 23"/>
                <a:gd name="T56" fmla="*/ 9 w 19"/>
                <a:gd name="T57" fmla="*/ 13 h 23"/>
                <a:gd name="T58" fmla="*/ 8 w 19"/>
                <a:gd name="T59" fmla="*/ 13 h 23"/>
                <a:gd name="T60" fmla="*/ 8 w 19"/>
                <a:gd name="T61" fmla="*/ 18 h 23"/>
                <a:gd name="T62" fmla="*/ 9 w 19"/>
                <a:gd name="T63" fmla="*/ 20 h 23"/>
                <a:gd name="T64" fmla="*/ 13 w 19"/>
                <a:gd name="T65" fmla="*/ 20 h 23"/>
                <a:gd name="T66" fmla="*/ 16 w 19"/>
                <a:gd name="T67" fmla="*/ 18 h 23"/>
                <a:gd name="T68" fmla="*/ 16 w 19"/>
                <a:gd name="T6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3">
                  <a:moveTo>
                    <a:pt x="18" y="12"/>
                  </a:moveTo>
                  <a:cubicBezTo>
                    <a:pt x="19" y="13"/>
                    <a:pt x="19" y="14"/>
                    <a:pt x="19" y="15"/>
                  </a:cubicBezTo>
                  <a:cubicBezTo>
                    <a:pt x="19" y="17"/>
                    <a:pt x="18" y="19"/>
                    <a:pt x="16" y="21"/>
                  </a:cubicBezTo>
                  <a:cubicBezTo>
                    <a:pt x="16" y="21"/>
                    <a:pt x="15" y="22"/>
                    <a:pt x="14" y="22"/>
                  </a:cubicBezTo>
                  <a:cubicBezTo>
                    <a:pt x="11" y="23"/>
                    <a:pt x="9" y="23"/>
                    <a:pt x="7" y="22"/>
                  </a:cubicBezTo>
                  <a:cubicBezTo>
                    <a:pt x="6" y="22"/>
                    <a:pt x="5" y="21"/>
                    <a:pt x="5" y="20"/>
                  </a:cubicBezTo>
                  <a:cubicBezTo>
                    <a:pt x="4" y="18"/>
                    <a:pt x="4" y="17"/>
                    <a:pt x="5" y="15"/>
                  </a:cubicBezTo>
                  <a:cubicBezTo>
                    <a:pt x="5" y="15"/>
                    <a:pt x="6" y="14"/>
                    <a:pt x="6" y="13"/>
                  </a:cubicBezTo>
                  <a:cubicBezTo>
                    <a:pt x="4" y="13"/>
                    <a:pt x="2" y="12"/>
                    <a:pt x="1" y="10"/>
                  </a:cubicBezTo>
                  <a:cubicBezTo>
                    <a:pt x="0" y="8"/>
                    <a:pt x="1" y="6"/>
                    <a:pt x="2" y="3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7" y="0"/>
                    <a:pt x="9" y="0"/>
                    <a:pt x="10" y="1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4" y="5"/>
                    <a:pt x="14" y="7"/>
                    <a:pt x="12" y="9"/>
                  </a:cubicBezTo>
                  <a:cubicBezTo>
                    <a:pt x="14" y="9"/>
                    <a:pt x="15" y="9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lose/>
                  <a:moveTo>
                    <a:pt x="11" y="5"/>
                  </a:moveTo>
                  <a:cubicBezTo>
                    <a:pt x="10" y="4"/>
                    <a:pt x="10" y="3"/>
                    <a:pt x="9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4"/>
                    <a:pt x="4" y="4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8"/>
                    <a:pt x="5" y="8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1" y="6"/>
                    <a:pt x="11" y="5"/>
                  </a:cubicBezTo>
                  <a:close/>
                  <a:moveTo>
                    <a:pt x="16" y="15"/>
                  </a:moveTo>
                  <a:cubicBezTo>
                    <a:pt x="15" y="14"/>
                    <a:pt x="14" y="13"/>
                    <a:pt x="12" y="13"/>
                  </a:cubicBezTo>
                  <a:cubicBezTo>
                    <a:pt x="11" y="13"/>
                    <a:pt x="10" y="13"/>
                    <a:pt x="9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5"/>
                    <a:pt x="7" y="16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10" y="21"/>
                    <a:pt x="12" y="21"/>
                    <a:pt x="13" y="20"/>
                  </a:cubicBezTo>
                  <a:cubicBezTo>
                    <a:pt x="15" y="20"/>
                    <a:pt x="15" y="19"/>
                    <a:pt x="16" y="18"/>
                  </a:cubicBezTo>
                  <a:cubicBezTo>
                    <a:pt x="16" y="17"/>
                    <a:pt x="16" y="16"/>
                    <a:pt x="1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DC430C3E-522C-1066-DC2C-80F2E98352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8063" y="2425701"/>
              <a:ext cx="2627312" cy="2644775"/>
            </a:xfrm>
            <a:custGeom>
              <a:avLst/>
              <a:gdLst>
                <a:gd name="T0" fmla="*/ 97 w 319"/>
                <a:gd name="T1" fmla="*/ 13 h 319"/>
                <a:gd name="T2" fmla="*/ 46 w 319"/>
                <a:gd name="T3" fmla="*/ 47 h 319"/>
                <a:gd name="T4" fmla="*/ 12 w 319"/>
                <a:gd name="T5" fmla="*/ 98 h 319"/>
                <a:gd name="T6" fmla="*/ 0 w 319"/>
                <a:gd name="T7" fmla="*/ 160 h 319"/>
                <a:gd name="T8" fmla="*/ 12 w 319"/>
                <a:gd name="T9" fmla="*/ 222 h 319"/>
                <a:gd name="T10" fmla="*/ 46 w 319"/>
                <a:gd name="T11" fmla="*/ 273 h 319"/>
                <a:gd name="T12" fmla="*/ 97 w 319"/>
                <a:gd name="T13" fmla="*/ 307 h 319"/>
                <a:gd name="T14" fmla="*/ 159 w 319"/>
                <a:gd name="T15" fmla="*/ 319 h 319"/>
                <a:gd name="T16" fmla="*/ 221 w 319"/>
                <a:gd name="T17" fmla="*/ 307 h 319"/>
                <a:gd name="T18" fmla="*/ 272 w 319"/>
                <a:gd name="T19" fmla="*/ 273 h 319"/>
                <a:gd name="T20" fmla="*/ 306 w 319"/>
                <a:gd name="T21" fmla="*/ 222 h 319"/>
                <a:gd name="T22" fmla="*/ 319 w 319"/>
                <a:gd name="T23" fmla="*/ 160 h 319"/>
                <a:gd name="T24" fmla="*/ 306 w 319"/>
                <a:gd name="T25" fmla="*/ 98 h 319"/>
                <a:gd name="T26" fmla="*/ 272 w 319"/>
                <a:gd name="T27" fmla="*/ 47 h 319"/>
                <a:gd name="T28" fmla="*/ 221 w 319"/>
                <a:gd name="T29" fmla="*/ 13 h 319"/>
                <a:gd name="T30" fmla="*/ 159 w 319"/>
                <a:gd name="T31" fmla="*/ 0 h 319"/>
                <a:gd name="T32" fmla="*/ 97 w 319"/>
                <a:gd name="T33" fmla="*/ 13 h 319"/>
                <a:gd name="T34" fmla="*/ 99 w 319"/>
                <a:gd name="T35" fmla="*/ 302 h 319"/>
                <a:gd name="T36" fmla="*/ 50 w 319"/>
                <a:gd name="T37" fmla="*/ 269 h 319"/>
                <a:gd name="T38" fmla="*/ 17 w 319"/>
                <a:gd name="T39" fmla="*/ 220 h 319"/>
                <a:gd name="T40" fmla="*/ 5 w 319"/>
                <a:gd name="T41" fmla="*/ 160 h 319"/>
                <a:gd name="T42" fmla="*/ 17 w 319"/>
                <a:gd name="T43" fmla="*/ 100 h 319"/>
                <a:gd name="T44" fmla="*/ 50 w 319"/>
                <a:gd name="T45" fmla="*/ 51 h 319"/>
                <a:gd name="T46" fmla="*/ 99 w 319"/>
                <a:gd name="T47" fmla="*/ 18 h 319"/>
                <a:gd name="T48" fmla="*/ 159 w 319"/>
                <a:gd name="T49" fmla="*/ 6 h 319"/>
                <a:gd name="T50" fmla="*/ 219 w 319"/>
                <a:gd name="T51" fmla="*/ 18 h 319"/>
                <a:gd name="T52" fmla="*/ 268 w 319"/>
                <a:gd name="T53" fmla="*/ 51 h 319"/>
                <a:gd name="T54" fmla="*/ 301 w 319"/>
                <a:gd name="T55" fmla="*/ 100 h 319"/>
                <a:gd name="T56" fmla="*/ 314 w 319"/>
                <a:gd name="T57" fmla="*/ 160 h 319"/>
                <a:gd name="T58" fmla="*/ 301 w 319"/>
                <a:gd name="T59" fmla="*/ 220 h 319"/>
                <a:gd name="T60" fmla="*/ 268 w 319"/>
                <a:gd name="T61" fmla="*/ 269 h 319"/>
                <a:gd name="T62" fmla="*/ 219 w 319"/>
                <a:gd name="T63" fmla="*/ 302 h 319"/>
                <a:gd name="T64" fmla="*/ 159 w 319"/>
                <a:gd name="T65" fmla="*/ 314 h 319"/>
                <a:gd name="T66" fmla="*/ 99 w 319"/>
                <a:gd name="T67" fmla="*/ 30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9" h="319">
                  <a:moveTo>
                    <a:pt x="97" y="13"/>
                  </a:moveTo>
                  <a:cubicBezTo>
                    <a:pt x="78" y="21"/>
                    <a:pt x="61" y="32"/>
                    <a:pt x="46" y="47"/>
                  </a:cubicBezTo>
                  <a:cubicBezTo>
                    <a:pt x="32" y="62"/>
                    <a:pt x="20" y="79"/>
                    <a:pt x="12" y="98"/>
                  </a:cubicBezTo>
                  <a:cubicBezTo>
                    <a:pt x="4" y="117"/>
                    <a:pt x="0" y="138"/>
                    <a:pt x="0" y="160"/>
                  </a:cubicBezTo>
                  <a:cubicBezTo>
                    <a:pt x="0" y="181"/>
                    <a:pt x="4" y="202"/>
                    <a:pt x="12" y="222"/>
                  </a:cubicBezTo>
                  <a:cubicBezTo>
                    <a:pt x="20" y="241"/>
                    <a:pt x="32" y="258"/>
                    <a:pt x="46" y="273"/>
                  </a:cubicBezTo>
                  <a:cubicBezTo>
                    <a:pt x="61" y="287"/>
                    <a:pt x="78" y="299"/>
                    <a:pt x="97" y="307"/>
                  </a:cubicBezTo>
                  <a:cubicBezTo>
                    <a:pt x="117" y="315"/>
                    <a:pt x="138" y="319"/>
                    <a:pt x="159" y="319"/>
                  </a:cubicBezTo>
                  <a:cubicBezTo>
                    <a:pt x="181" y="319"/>
                    <a:pt x="202" y="315"/>
                    <a:pt x="221" y="307"/>
                  </a:cubicBezTo>
                  <a:cubicBezTo>
                    <a:pt x="240" y="299"/>
                    <a:pt x="257" y="287"/>
                    <a:pt x="272" y="273"/>
                  </a:cubicBezTo>
                  <a:cubicBezTo>
                    <a:pt x="287" y="258"/>
                    <a:pt x="298" y="241"/>
                    <a:pt x="306" y="222"/>
                  </a:cubicBezTo>
                  <a:cubicBezTo>
                    <a:pt x="315" y="202"/>
                    <a:pt x="319" y="181"/>
                    <a:pt x="319" y="160"/>
                  </a:cubicBezTo>
                  <a:cubicBezTo>
                    <a:pt x="319" y="138"/>
                    <a:pt x="315" y="117"/>
                    <a:pt x="306" y="98"/>
                  </a:cubicBezTo>
                  <a:cubicBezTo>
                    <a:pt x="298" y="79"/>
                    <a:pt x="287" y="62"/>
                    <a:pt x="272" y="47"/>
                  </a:cubicBezTo>
                  <a:cubicBezTo>
                    <a:pt x="257" y="32"/>
                    <a:pt x="240" y="21"/>
                    <a:pt x="221" y="13"/>
                  </a:cubicBezTo>
                  <a:cubicBezTo>
                    <a:pt x="202" y="5"/>
                    <a:pt x="181" y="0"/>
                    <a:pt x="159" y="0"/>
                  </a:cubicBezTo>
                  <a:cubicBezTo>
                    <a:pt x="138" y="0"/>
                    <a:pt x="117" y="5"/>
                    <a:pt x="97" y="13"/>
                  </a:cubicBezTo>
                  <a:close/>
                  <a:moveTo>
                    <a:pt x="99" y="302"/>
                  </a:moveTo>
                  <a:cubicBezTo>
                    <a:pt x="81" y="294"/>
                    <a:pt x="64" y="283"/>
                    <a:pt x="50" y="269"/>
                  </a:cubicBezTo>
                  <a:cubicBezTo>
                    <a:pt x="36" y="255"/>
                    <a:pt x="25" y="238"/>
                    <a:pt x="17" y="220"/>
                  </a:cubicBezTo>
                  <a:cubicBezTo>
                    <a:pt x="9" y="201"/>
                    <a:pt x="5" y="181"/>
                    <a:pt x="5" y="160"/>
                  </a:cubicBezTo>
                  <a:cubicBezTo>
                    <a:pt x="5" y="139"/>
                    <a:pt x="9" y="119"/>
                    <a:pt x="17" y="100"/>
                  </a:cubicBezTo>
                  <a:cubicBezTo>
                    <a:pt x="25" y="81"/>
                    <a:pt x="36" y="65"/>
                    <a:pt x="50" y="51"/>
                  </a:cubicBezTo>
                  <a:cubicBezTo>
                    <a:pt x="64" y="37"/>
                    <a:pt x="81" y="26"/>
                    <a:pt x="99" y="18"/>
                  </a:cubicBezTo>
                  <a:cubicBezTo>
                    <a:pt x="118" y="10"/>
                    <a:pt x="138" y="6"/>
                    <a:pt x="159" y="6"/>
                  </a:cubicBezTo>
                  <a:cubicBezTo>
                    <a:pt x="180" y="6"/>
                    <a:pt x="200" y="10"/>
                    <a:pt x="219" y="18"/>
                  </a:cubicBezTo>
                  <a:cubicBezTo>
                    <a:pt x="238" y="26"/>
                    <a:pt x="254" y="37"/>
                    <a:pt x="268" y="51"/>
                  </a:cubicBezTo>
                  <a:cubicBezTo>
                    <a:pt x="283" y="65"/>
                    <a:pt x="294" y="81"/>
                    <a:pt x="301" y="100"/>
                  </a:cubicBezTo>
                  <a:cubicBezTo>
                    <a:pt x="309" y="119"/>
                    <a:pt x="314" y="139"/>
                    <a:pt x="314" y="160"/>
                  </a:cubicBezTo>
                  <a:cubicBezTo>
                    <a:pt x="314" y="181"/>
                    <a:pt x="309" y="201"/>
                    <a:pt x="301" y="220"/>
                  </a:cubicBezTo>
                  <a:cubicBezTo>
                    <a:pt x="294" y="238"/>
                    <a:pt x="283" y="255"/>
                    <a:pt x="268" y="269"/>
                  </a:cubicBezTo>
                  <a:cubicBezTo>
                    <a:pt x="254" y="283"/>
                    <a:pt x="238" y="294"/>
                    <a:pt x="219" y="302"/>
                  </a:cubicBezTo>
                  <a:cubicBezTo>
                    <a:pt x="200" y="310"/>
                    <a:pt x="180" y="314"/>
                    <a:pt x="159" y="314"/>
                  </a:cubicBezTo>
                  <a:cubicBezTo>
                    <a:pt x="138" y="314"/>
                    <a:pt x="118" y="310"/>
                    <a:pt x="99" y="3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6FC1AE79-95FC-1F89-67AE-F3D0DEB122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6200" y="2774951"/>
              <a:ext cx="1943100" cy="1955800"/>
            </a:xfrm>
            <a:custGeom>
              <a:avLst/>
              <a:gdLst>
                <a:gd name="T0" fmla="*/ 72 w 236"/>
                <a:gd name="T1" fmla="*/ 9 h 236"/>
                <a:gd name="T2" fmla="*/ 35 w 236"/>
                <a:gd name="T3" fmla="*/ 34 h 236"/>
                <a:gd name="T4" fmla="*/ 10 w 236"/>
                <a:gd name="T5" fmla="*/ 72 h 236"/>
                <a:gd name="T6" fmla="*/ 0 w 236"/>
                <a:gd name="T7" fmla="*/ 118 h 236"/>
                <a:gd name="T8" fmla="*/ 10 w 236"/>
                <a:gd name="T9" fmla="*/ 164 h 236"/>
                <a:gd name="T10" fmla="*/ 35 w 236"/>
                <a:gd name="T11" fmla="*/ 201 h 236"/>
                <a:gd name="T12" fmla="*/ 72 w 236"/>
                <a:gd name="T13" fmla="*/ 227 h 236"/>
                <a:gd name="T14" fmla="*/ 118 w 236"/>
                <a:gd name="T15" fmla="*/ 236 h 236"/>
                <a:gd name="T16" fmla="*/ 164 w 236"/>
                <a:gd name="T17" fmla="*/ 227 h 236"/>
                <a:gd name="T18" fmla="*/ 202 w 236"/>
                <a:gd name="T19" fmla="*/ 201 h 236"/>
                <a:gd name="T20" fmla="*/ 227 w 236"/>
                <a:gd name="T21" fmla="*/ 164 h 236"/>
                <a:gd name="T22" fmla="*/ 236 w 236"/>
                <a:gd name="T23" fmla="*/ 118 h 236"/>
                <a:gd name="T24" fmla="*/ 227 w 236"/>
                <a:gd name="T25" fmla="*/ 72 h 236"/>
                <a:gd name="T26" fmla="*/ 202 w 236"/>
                <a:gd name="T27" fmla="*/ 34 h 236"/>
                <a:gd name="T28" fmla="*/ 164 w 236"/>
                <a:gd name="T29" fmla="*/ 9 h 236"/>
                <a:gd name="T30" fmla="*/ 118 w 236"/>
                <a:gd name="T31" fmla="*/ 0 h 236"/>
                <a:gd name="T32" fmla="*/ 72 w 236"/>
                <a:gd name="T33" fmla="*/ 9 h 236"/>
                <a:gd name="T34" fmla="*/ 74 w 236"/>
                <a:gd name="T35" fmla="*/ 223 h 236"/>
                <a:gd name="T36" fmla="*/ 37 w 236"/>
                <a:gd name="T37" fmla="*/ 199 h 236"/>
                <a:gd name="T38" fmla="*/ 13 w 236"/>
                <a:gd name="T39" fmla="*/ 162 h 236"/>
                <a:gd name="T40" fmla="*/ 4 w 236"/>
                <a:gd name="T41" fmla="*/ 118 h 236"/>
                <a:gd name="T42" fmla="*/ 13 w 236"/>
                <a:gd name="T43" fmla="*/ 73 h 236"/>
                <a:gd name="T44" fmla="*/ 37 w 236"/>
                <a:gd name="T45" fmla="*/ 37 h 236"/>
                <a:gd name="T46" fmla="*/ 74 w 236"/>
                <a:gd name="T47" fmla="*/ 12 h 236"/>
                <a:gd name="T48" fmla="*/ 118 w 236"/>
                <a:gd name="T49" fmla="*/ 3 h 236"/>
                <a:gd name="T50" fmla="*/ 163 w 236"/>
                <a:gd name="T51" fmla="*/ 12 h 236"/>
                <a:gd name="T52" fmla="*/ 199 w 236"/>
                <a:gd name="T53" fmla="*/ 37 h 236"/>
                <a:gd name="T54" fmla="*/ 224 w 236"/>
                <a:gd name="T55" fmla="*/ 73 h 236"/>
                <a:gd name="T56" fmla="*/ 233 w 236"/>
                <a:gd name="T57" fmla="*/ 118 h 236"/>
                <a:gd name="T58" fmla="*/ 224 w 236"/>
                <a:gd name="T59" fmla="*/ 162 h 236"/>
                <a:gd name="T60" fmla="*/ 199 w 236"/>
                <a:gd name="T61" fmla="*/ 199 h 236"/>
                <a:gd name="T62" fmla="*/ 163 w 236"/>
                <a:gd name="T63" fmla="*/ 223 h 236"/>
                <a:gd name="T64" fmla="*/ 118 w 236"/>
                <a:gd name="T65" fmla="*/ 232 h 236"/>
                <a:gd name="T66" fmla="*/ 74 w 236"/>
                <a:gd name="T67" fmla="*/ 22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236">
                  <a:moveTo>
                    <a:pt x="72" y="9"/>
                  </a:moveTo>
                  <a:cubicBezTo>
                    <a:pt x="58" y="15"/>
                    <a:pt x="46" y="24"/>
                    <a:pt x="35" y="34"/>
                  </a:cubicBezTo>
                  <a:cubicBezTo>
                    <a:pt x="24" y="45"/>
                    <a:pt x="15" y="58"/>
                    <a:pt x="10" y="72"/>
                  </a:cubicBezTo>
                  <a:cubicBezTo>
                    <a:pt x="3" y="87"/>
                    <a:pt x="0" y="102"/>
                    <a:pt x="0" y="118"/>
                  </a:cubicBezTo>
                  <a:cubicBezTo>
                    <a:pt x="0" y="134"/>
                    <a:pt x="3" y="149"/>
                    <a:pt x="10" y="164"/>
                  </a:cubicBezTo>
                  <a:cubicBezTo>
                    <a:pt x="15" y="178"/>
                    <a:pt x="24" y="190"/>
                    <a:pt x="35" y="201"/>
                  </a:cubicBezTo>
                  <a:cubicBezTo>
                    <a:pt x="46" y="212"/>
                    <a:pt x="58" y="221"/>
                    <a:pt x="72" y="227"/>
                  </a:cubicBezTo>
                  <a:cubicBezTo>
                    <a:pt x="87" y="233"/>
                    <a:pt x="102" y="236"/>
                    <a:pt x="118" y="236"/>
                  </a:cubicBezTo>
                  <a:cubicBezTo>
                    <a:pt x="134" y="236"/>
                    <a:pt x="150" y="233"/>
                    <a:pt x="164" y="227"/>
                  </a:cubicBezTo>
                  <a:cubicBezTo>
                    <a:pt x="178" y="221"/>
                    <a:pt x="191" y="212"/>
                    <a:pt x="202" y="201"/>
                  </a:cubicBezTo>
                  <a:cubicBezTo>
                    <a:pt x="213" y="190"/>
                    <a:pt x="221" y="178"/>
                    <a:pt x="227" y="164"/>
                  </a:cubicBezTo>
                  <a:cubicBezTo>
                    <a:pt x="233" y="149"/>
                    <a:pt x="236" y="134"/>
                    <a:pt x="236" y="118"/>
                  </a:cubicBezTo>
                  <a:cubicBezTo>
                    <a:pt x="236" y="102"/>
                    <a:pt x="233" y="87"/>
                    <a:pt x="227" y="72"/>
                  </a:cubicBezTo>
                  <a:cubicBezTo>
                    <a:pt x="221" y="58"/>
                    <a:pt x="213" y="45"/>
                    <a:pt x="202" y="34"/>
                  </a:cubicBezTo>
                  <a:cubicBezTo>
                    <a:pt x="191" y="24"/>
                    <a:pt x="178" y="15"/>
                    <a:pt x="164" y="9"/>
                  </a:cubicBezTo>
                  <a:cubicBezTo>
                    <a:pt x="150" y="3"/>
                    <a:pt x="134" y="0"/>
                    <a:pt x="118" y="0"/>
                  </a:cubicBezTo>
                  <a:cubicBezTo>
                    <a:pt x="102" y="0"/>
                    <a:pt x="87" y="3"/>
                    <a:pt x="72" y="9"/>
                  </a:cubicBezTo>
                  <a:close/>
                  <a:moveTo>
                    <a:pt x="74" y="223"/>
                  </a:moveTo>
                  <a:cubicBezTo>
                    <a:pt x="60" y="218"/>
                    <a:pt x="48" y="209"/>
                    <a:pt x="37" y="199"/>
                  </a:cubicBezTo>
                  <a:cubicBezTo>
                    <a:pt x="27" y="188"/>
                    <a:pt x="19" y="176"/>
                    <a:pt x="13" y="162"/>
                  </a:cubicBezTo>
                  <a:cubicBezTo>
                    <a:pt x="7" y="148"/>
                    <a:pt x="4" y="133"/>
                    <a:pt x="4" y="118"/>
                  </a:cubicBezTo>
                  <a:cubicBezTo>
                    <a:pt x="4" y="102"/>
                    <a:pt x="7" y="87"/>
                    <a:pt x="13" y="73"/>
                  </a:cubicBezTo>
                  <a:cubicBezTo>
                    <a:pt x="19" y="60"/>
                    <a:pt x="27" y="47"/>
                    <a:pt x="37" y="37"/>
                  </a:cubicBezTo>
                  <a:cubicBezTo>
                    <a:pt x="48" y="26"/>
                    <a:pt x="60" y="18"/>
                    <a:pt x="74" y="12"/>
                  </a:cubicBezTo>
                  <a:cubicBezTo>
                    <a:pt x="88" y="6"/>
                    <a:pt x="103" y="3"/>
                    <a:pt x="118" y="3"/>
                  </a:cubicBezTo>
                  <a:cubicBezTo>
                    <a:pt x="134" y="3"/>
                    <a:pt x="149" y="6"/>
                    <a:pt x="163" y="12"/>
                  </a:cubicBezTo>
                  <a:cubicBezTo>
                    <a:pt x="176" y="18"/>
                    <a:pt x="189" y="26"/>
                    <a:pt x="199" y="37"/>
                  </a:cubicBezTo>
                  <a:cubicBezTo>
                    <a:pt x="210" y="47"/>
                    <a:pt x="218" y="60"/>
                    <a:pt x="224" y="73"/>
                  </a:cubicBezTo>
                  <a:cubicBezTo>
                    <a:pt x="230" y="87"/>
                    <a:pt x="233" y="102"/>
                    <a:pt x="233" y="118"/>
                  </a:cubicBezTo>
                  <a:cubicBezTo>
                    <a:pt x="233" y="133"/>
                    <a:pt x="230" y="148"/>
                    <a:pt x="224" y="162"/>
                  </a:cubicBezTo>
                  <a:cubicBezTo>
                    <a:pt x="218" y="176"/>
                    <a:pt x="210" y="188"/>
                    <a:pt x="199" y="199"/>
                  </a:cubicBezTo>
                  <a:cubicBezTo>
                    <a:pt x="189" y="209"/>
                    <a:pt x="176" y="218"/>
                    <a:pt x="163" y="223"/>
                  </a:cubicBezTo>
                  <a:cubicBezTo>
                    <a:pt x="149" y="229"/>
                    <a:pt x="134" y="232"/>
                    <a:pt x="118" y="232"/>
                  </a:cubicBezTo>
                  <a:cubicBezTo>
                    <a:pt x="103" y="232"/>
                    <a:pt x="88" y="229"/>
                    <a:pt x="74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95D5F6F0-B598-9916-2143-F6059AF707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81100" y="4084638"/>
              <a:ext cx="206375" cy="173038"/>
            </a:xfrm>
            <a:custGeom>
              <a:avLst/>
              <a:gdLst>
                <a:gd name="T0" fmla="*/ 3 w 25"/>
                <a:gd name="T1" fmla="*/ 1 h 21"/>
                <a:gd name="T2" fmla="*/ 6 w 25"/>
                <a:gd name="T3" fmla="*/ 0 h 21"/>
                <a:gd name="T4" fmla="*/ 9 w 25"/>
                <a:gd name="T5" fmla="*/ 1 h 21"/>
                <a:gd name="T6" fmla="*/ 11 w 25"/>
                <a:gd name="T7" fmla="*/ 4 h 21"/>
                <a:gd name="T8" fmla="*/ 13 w 25"/>
                <a:gd name="T9" fmla="*/ 7 h 21"/>
                <a:gd name="T10" fmla="*/ 13 w 25"/>
                <a:gd name="T11" fmla="*/ 9 h 21"/>
                <a:gd name="T12" fmla="*/ 19 w 25"/>
                <a:gd name="T13" fmla="*/ 7 h 21"/>
                <a:gd name="T14" fmla="*/ 20 w 25"/>
                <a:gd name="T15" fmla="*/ 6 h 21"/>
                <a:gd name="T16" fmla="*/ 20 w 25"/>
                <a:gd name="T17" fmla="*/ 5 h 21"/>
                <a:gd name="T18" fmla="*/ 20 w 25"/>
                <a:gd name="T19" fmla="*/ 4 h 21"/>
                <a:gd name="T20" fmla="*/ 19 w 25"/>
                <a:gd name="T21" fmla="*/ 3 h 21"/>
                <a:gd name="T22" fmla="*/ 21 w 25"/>
                <a:gd name="T23" fmla="*/ 3 h 21"/>
                <a:gd name="T24" fmla="*/ 25 w 25"/>
                <a:gd name="T25" fmla="*/ 14 h 21"/>
                <a:gd name="T26" fmla="*/ 24 w 25"/>
                <a:gd name="T27" fmla="*/ 14 h 21"/>
                <a:gd name="T28" fmla="*/ 23 w 25"/>
                <a:gd name="T29" fmla="*/ 13 h 21"/>
                <a:gd name="T30" fmla="*/ 23 w 25"/>
                <a:gd name="T31" fmla="*/ 12 h 21"/>
                <a:gd name="T32" fmla="*/ 22 w 25"/>
                <a:gd name="T33" fmla="*/ 12 h 21"/>
                <a:gd name="T34" fmla="*/ 21 w 25"/>
                <a:gd name="T35" fmla="*/ 12 h 21"/>
                <a:gd name="T36" fmla="*/ 7 w 25"/>
                <a:gd name="T37" fmla="*/ 17 h 21"/>
                <a:gd name="T38" fmla="*/ 6 w 25"/>
                <a:gd name="T39" fmla="*/ 18 h 21"/>
                <a:gd name="T40" fmla="*/ 6 w 25"/>
                <a:gd name="T41" fmla="*/ 18 h 21"/>
                <a:gd name="T42" fmla="*/ 6 w 25"/>
                <a:gd name="T43" fmla="*/ 20 h 21"/>
                <a:gd name="T44" fmla="*/ 6 w 25"/>
                <a:gd name="T45" fmla="*/ 21 h 21"/>
                <a:gd name="T46" fmla="*/ 5 w 25"/>
                <a:gd name="T47" fmla="*/ 21 h 21"/>
                <a:gd name="T48" fmla="*/ 1 w 25"/>
                <a:gd name="T49" fmla="*/ 10 h 21"/>
                <a:gd name="T50" fmla="*/ 0 w 25"/>
                <a:gd name="T51" fmla="*/ 4 h 21"/>
                <a:gd name="T52" fmla="*/ 3 w 25"/>
                <a:gd name="T53" fmla="*/ 1 h 21"/>
                <a:gd name="T54" fmla="*/ 6 w 25"/>
                <a:gd name="T55" fmla="*/ 6 h 21"/>
                <a:gd name="T56" fmla="*/ 3 w 25"/>
                <a:gd name="T57" fmla="*/ 8 h 21"/>
                <a:gd name="T58" fmla="*/ 3 w 25"/>
                <a:gd name="T59" fmla="*/ 12 h 21"/>
                <a:gd name="T60" fmla="*/ 3 w 25"/>
                <a:gd name="T61" fmla="*/ 13 h 21"/>
                <a:gd name="T62" fmla="*/ 12 w 25"/>
                <a:gd name="T63" fmla="*/ 9 h 21"/>
                <a:gd name="T64" fmla="*/ 12 w 25"/>
                <a:gd name="T65" fmla="*/ 9 h 21"/>
                <a:gd name="T66" fmla="*/ 9 w 25"/>
                <a:gd name="T67" fmla="*/ 6 h 21"/>
                <a:gd name="T68" fmla="*/ 6 w 25"/>
                <a:gd name="T6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21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9" y="1"/>
                  </a:cubicBezTo>
                  <a:cubicBezTo>
                    <a:pt x="10" y="2"/>
                    <a:pt x="10" y="3"/>
                    <a:pt x="11" y="4"/>
                  </a:cubicBezTo>
                  <a:cubicBezTo>
                    <a:pt x="12" y="5"/>
                    <a:pt x="12" y="6"/>
                    <a:pt x="13" y="7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6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3"/>
                    <a:pt x="23" y="13"/>
                  </a:cubicBezTo>
                  <a:cubicBezTo>
                    <a:pt x="23" y="13"/>
                    <a:pt x="23" y="12"/>
                    <a:pt x="23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3"/>
                    <a:pt x="1" y="1"/>
                    <a:pt x="3" y="1"/>
                  </a:cubicBezTo>
                  <a:close/>
                  <a:moveTo>
                    <a:pt x="6" y="6"/>
                  </a:moveTo>
                  <a:cubicBezTo>
                    <a:pt x="4" y="6"/>
                    <a:pt x="3" y="7"/>
                    <a:pt x="3" y="8"/>
                  </a:cubicBezTo>
                  <a:cubicBezTo>
                    <a:pt x="2" y="9"/>
                    <a:pt x="2" y="10"/>
                    <a:pt x="3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7"/>
                    <a:pt x="10" y="6"/>
                    <a:pt x="9" y="6"/>
                  </a:cubicBezTo>
                  <a:cubicBezTo>
                    <a:pt x="8" y="5"/>
                    <a:pt x="7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0F46A583-CD6A-B269-B85B-4AAAF3E2E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794126"/>
              <a:ext cx="190500" cy="182563"/>
            </a:xfrm>
            <a:custGeom>
              <a:avLst/>
              <a:gdLst>
                <a:gd name="T0" fmla="*/ 5 w 23"/>
                <a:gd name="T1" fmla="*/ 3 h 22"/>
                <a:gd name="T2" fmla="*/ 5 w 23"/>
                <a:gd name="T3" fmla="*/ 4 h 22"/>
                <a:gd name="T4" fmla="*/ 3 w 23"/>
                <a:gd name="T5" fmla="*/ 6 h 22"/>
                <a:gd name="T6" fmla="*/ 2 w 23"/>
                <a:gd name="T7" fmla="*/ 8 h 22"/>
                <a:gd name="T8" fmla="*/ 2 w 23"/>
                <a:gd name="T9" fmla="*/ 9 h 22"/>
                <a:gd name="T10" fmla="*/ 2 w 23"/>
                <a:gd name="T11" fmla="*/ 10 h 22"/>
                <a:gd name="T12" fmla="*/ 3 w 23"/>
                <a:gd name="T13" fmla="*/ 13 h 22"/>
                <a:gd name="T14" fmla="*/ 11 w 23"/>
                <a:gd name="T15" fmla="*/ 12 h 22"/>
                <a:gd name="T16" fmla="*/ 10 w 23"/>
                <a:gd name="T17" fmla="*/ 10 h 22"/>
                <a:gd name="T18" fmla="*/ 10 w 23"/>
                <a:gd name="T19" fmla="*/ 9 h 22"/>
                <a:gd name="T20" fmla="*/ 9 w 23"/>
                <a:gd name="T21" fmla="*/ 8 h 22"/>
                <a:gd name="T22" fmla="*/ 8 w 23"/>
                <a:gd name="T23" fmla="*/ 7 h 22"/>
                <a:gd name="T24" fmla="*/ 6 w 23"/>
                <a:gd name="T25" fmla="*/ 7 h 22"/>
                <a:gd name="T26" fmla="*/ 6 w 23"/>
                <a:gd name="T27" fmla="*/ 6 h 22"/>
                <a:gd name="T28" fmla="*/ 15 w 23"/>
                <a:gd name="T29" fmla="*/ 5 h 22"/>
                <a:gd name="T30" fmla="*/ 15 w 23"/>
                <a:gd name="T31" fmla="*/ 6 h 22"/>
                <a:gd name="T32" fmla="*/ 13 w 23"/>
                <a:gd name="T33" fmla="*/ 7 h 22"/>
                <a:gd name="T34" fmla="*/ 12 w 23"/>
                <a:gd name="T35" fmla="*/ 7 h 22"/>
                <a:gd name="T36" fmla="*/ 12 w 23"/>
                <a:gd name="T37" fmla="*/ 9 h 22"/>
                <a:gd name="T38" fmla="*/ 12 w 23"/>
                <a:gd name="T39" fmla="*/ 10 h 22"/>
                <a:gd name="T40" fmla="*/ 12 w 23"/>
                <a:gd name="T41" fmla="*/ 12 h 22"/>
                <a:gd name="T42" fmla="*/ 18 w 23"/>
                <a:gd name="T43" fmla="*/ 12 h 22"/>
                <a:gd name="T44" fmla="*/ 19 w 23"/>
                <a:gd name="T45" fmla="*/ 11 h 22"/>
                <a:gd name="T46" fmla="*/ 20 w 23"/>
                <a:gd name="T47" fmla="*/ 11 h 22"/>
                <a:gd name="T48" fmla="*/ 20 w 23"/>
                <a:gd name="T49" fmla="*/ 10 h 22"/>
                <a:gd name="T50" fmla="*/ 20 w 23"/>
                <a:gd name="T51" fmla="*/ 8 h 22"/>
                <a:gd name="T52" fmla="*/ 20 w 23"/>
                <a:gd name="T53" fmla="*/ 7 h 22"/>
                <a:gd name="T54" fmla="*/ 20 w 23"/>
                <a:gd name="T55" fmla="*/ 5 h 22"/>
                <a:gd name="T56" fmla="*/ 20 w 23"/>
                <a:gd name="T57" fmla="*/ 4 h 22"/>
                <a:gd name="T58" fmla="*/ 19 w 23"/>
                <a:gd name="T59" fmla="*/ 4 h 22"/>
                <a:gd name="T60" fmla="*/ 17 w 23"/>
                <a:gd name="T61" fmla="*/ 2 h 22"/>
                <a:gd name="T62" fmla="*/ 14 w 23"/>
                <a:gd name="T63" fmla="*/ 1 h 22"/>
                <a:gd name="T64" fmla="*/ 14 w 23"/>
                <a:gd name="T65" fmla="*/ 0 h 22"/>
                <a:gd name="T66" fmla="*/ 21 w 23"/>
                <a:gd name="T67" fmla="*/ 0 h 22"/>
                <a:gd name="T68" fmla="*/ 23 w 23"/>
                <a:gd name="T69" fmla="*/ 19 h 22"/>
                <a:gd name="T70" fmla="*/ 22 w 23"/>
                <a:gd name="T71" fmla="*/ 20 h 22"/>
                <a:gd name="T72" fmla="*/ 22 w 23"/>
                <a:gd name="T73" fmla="*/ 18 h 22"/>
                <a:gd name="T74" fmla="*/ 21 w 23"/>
                <a:gd name="T75" fmla="*/ 17 h 22"/>
                <a:gd name="T76" fmla="*/ 21 w 23"/>
                <a:gd name="T77" fmla="*/ 17 h 22"/>
                <a:gd name="T78" fmla="*/ 20 w 23"/>
                <a:gd name="T79" fmla="*/ 17 h 22"/>
                <a:gd name="T80" fmla="*/ 5 w 23"/>
                <a:gd name="T81" fmla="*/ 18 h 22"/>
                <a:gd name="T82" fmla="*/ 4 w 23"/>
                <a:gd name="T83" fmla="*/ 19 h 22"/>
                <a:gd name="T84" fmla="*/ 4 w 23"/>
                <a:gd name="T85" fmla="*/ 20 h 22"/>
                <a:gd name="T86" fmla="*/ 3 w 23"/>
                <a:gd name="T87" fmla="*/ 21 h 22"/>
                <a:gd name="T88" fmla="*/ 3 w 23"/>
                <a:gd name="T89" fmla="*/ 22 h 22"/>
                <a:gd name="T90" fmla="*/ 2 w 23"/>
                <a:gd name="T91" fmla="*/ 22 h 22"/>
                <a:gd name="T92" fmla="*/ 0 w 23"/>
                <a:gd name="T93" fmla="*/ 3 h 22"/>
                <a:gd name="T94" fmla="*/ 5 w 23"/>
                <a:gd name="T9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" h="22">
                  <a:moveTo>
                    <a:pt x="5" y="3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10" y="9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8" y="7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4" y="6"/>
                    <a:pt x="13" y="7"/>
                  </a:cubicBezTo>
                  <a:cubicBezTo>
                    <a:pt x="13" y="7"/>
                    <a:pt x="12" y="7"/>
                    <a:pt x="12" y="7"/>
                  </a:cubicBezTo>
                  <a:cubicBezTo>
                    <a:pt x="12" y="8"/>
                    <a:pt x="12" y="8"/>
                    <a:pt x="12" y="9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6"/>
                    <a:pt x="20" y="6"/>
                    <a:pt x="20" y="5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3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19"/>
                    <a:pt x="22" y="19"/>
                    <a:pt x="22" y="18"/>
                  </a:cubicBezTo>
                  <a:cubicBezTo>
                    <a:pt x="22" y="18"/>
                    <a:pt x="21" y="18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5" name="Freeform 13">
              <a:extLst>
                <a:ext uri="{FF2B5EF4-FFF2-40B4-BE49-F238E27FC236}">
                  <a16:creationId xmlns:a16="http://schemas.microsoft.com/office/drawing/2014/main" id="{F664EC46-0778-9780-BA53-4C18713A4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5" y="3478213"/>
              <a:ext cx="198437" cy="215900"/>
            </a:xfrm>
            <a:custGeom>
              <a:avLst/>
              <a:gdLst>
                <a:gd name="T0" fmla="*/ 24 w 24"/>
                <a:gd name="T1" fmla="*/ 2 h 26"/>
                <a:gd name="T2" fmla="*/ 23 w 24"/>
                <a:gd name="T3" fmla="*/ 10 h 26"/>
                <a:gd name="T4" fmla="*/ 18 w 24"/>
                <a:gd name="T5" fmla="*/ 13 h 26"/>
                <a:gd name="T6" fmla="*/ 12 w 24"/>
                <a:gd name="T7" fmla="*/ 16 h 26"/>
                <a:gd name="T8" fmla="*/ 12 w 24"/>
                <a:gd name="T9" fmla="*/ 17 h 26"/>
                <a:gd name="T10" fmla="*/ 19 w 24"/>
                <a:gd name="T11" fmla="*/ 18 h 26"/>
                <a:gd name="T12" fmla="*/ 20 w 24"/>
                <a:gd name="T13" fmla="*/ 18 h 26"/>
                <a:gd name="T14" fmla="*/ 20 w 24"/>
                <a:gd name="T15" fmla="*/ 17 h 26"/>
                <a:gd name="T16" fmla="*/ 21 w 24"/>
                <a:gd name="T17" fmla="*/ 16 h 26"/>
                <a:gd name="T18" fmla="*/ 21 w 24"/>
                <a:gd name="T19" fmla="*/ 15 h 26"/>
                <a:gd name="T20" fmla="*/ 22 w 24"/>
                <a:gd name="T21" fmla="*/ 15 h 26"/>
                <a:gd name="T22" fmla="*/ 21 w 24"/>
                <a:gd name="T23" fmla="*/ 26 h 26"/>
                <a:gd name="T24" fmla="*/ 20 w 24"/>
                <a:gd name="T25" fmla="*/ 26 h 26"/>
                <a:gd name="T26" fmla="*/ 20 w 24"/>
                <a:gd name="T27" fmla="*/ 25 h 26"/>
                <a:gd name="T28" fmla="*/ 20 w 24"/>
                <a:gd name="T29" fmla="*/ 24 h 26"/>
                <a:gd name="T30" fmla="*/ 19 w 24"/>
                <a:gd name="T31" fmla="*/ 23 h 26"/>
                <a:gd name="T32" fmla="*/ 18 w 24"/>
                <a:gd name="T33" fmla="*/ 23 h 26"/>
                <a:gd name="T34" fmla="*/ 3 w 24"/>
                <a:gd name="T35" fmla="*/ 21 h 26"/>
                <a:gd name="T36" fmla="*/ 3 w 24"/>
                <a:gd name="T37" fmla="*/ 21 h 26"/>
                <a:gd name="T38" fmla="*/ 2 w 24"/>
                <a:gd name="T39" fmla="*/ 21 h 26"/>
                <a:gd name="T40" fmla="*/ 1 w 24"/>
                <a:gd name="T41" fmla="*/ 22 h 26"/>
                <a:gd name="T42" fmla="*/ 1 w 24"/>
                <a:gd name="T43" fmla="*/ 23 h 26"/>
                <a:gd name="T44" fmla="*/ 0 w 24"/>
                <a:gd name="T45" fmla="*/ 23 h 26"/>
                <a:gd name="T46" fmla="*/ 1 w 24"/>
                <a:gd name="T47" fmla="*/ 12 h 26"/>
                <a:gd name="T48" fmla="*/ 3 w 24"/>
                <a:gd name="T49" fmla="*/ 12 h 26"/>
                <a:gd name="T50" fmla="*/ 3 w 24"/>
                <a:gd name="T51" fmla="*/ 13 h 26"/>
                <a:gd name="T52" fmla="*/ 3 w 24"/>
                <a:gd name="T53" fmla="*/ 14 h 26"/>
                <a:gd name="T54" fmla="*/ 3 w 24"/>
                <a:gd name="T55" fmla="*/ 15 h 26"/>
                <a:gd name="T56" fmla="*/ 4 w 24"/>
                <a:gd name="T57" fmla="*/ 15 h 26"/>
                <a:gd name="T58" fmla="*/ 11 w 24"/>
                <a:gd name="T59" fmla="*/ 16 h 26"/>
                <a:gd name="T60" fmla="*/ 11 w 24"/>
                <a:gd name="T61" fmla="*/ 16 h 26"/>
                <a:gd name="T62" fmla="*/ 9 w 24"/>
                <a:gd name="T63" fmla="*/ 13 h 26"/>
                <a:gd name="T64" fmla="*/ 7 w 24"/>
                <a:gd name="T65" fmla="*/ 10 h 26"/>
                <a:gd name="T66" fmla="*/ 5 w 24"/>
                <a:gd name="T67" fmla="*/ 8 h 26"/>
                <a:gd name="T68" fmla="*/ 4 w 24"/>
                <a:gd name="T69" fmla="*/ 7 h 26"/>
                <a:gd name="T70" fmla="*/ 3 w 24"/>
                <a:gd name="T71" fmla="*/ 8 h 26"/>
                <a:gd name="T72" fmla="*/ 3 w 24"/>
                <a:gd name="T73" fmla="*/ 9 h 26"/>
                <a:gd name="T74" fmla="*/ 2 w 24"/>
                <a:gd name="T75" fmla="*/ 9 h 26"/>
                <a:gd name="T76" fmla="*/ 3 w 24"/>
                <a:gd name="T77" fmla="*/ 0 h 26"/>
                <a:gd name="T78" fmla="*/ 4 w 24"/>
                <a:gd name="T79" fmla="*/ 0 h 26"/>
                <a:gd name="T80" fmla="*/ 5 w 24"/>
                <a:gd name="T81" fmla="*/ 3 h 26"/>
                <a:gd name="T82" fmla="*/ 6 w 24"/>
                <a:gd name="T83" fmla="*/ 6 h 26"/>
                <a:gd name="T84" fmla="*/ 8 w 24"/>
                <a:gd name="T85" fmla="*/ 9 h 26"/>
                <a:gd name="T86" fmla="*/ 10 w 24"/>
                <a:gd name="T87" fmla="*/ 12 h 26"/>
                <a:gd name="T88" fmla="*/ 15 w 24"/>
                <a:gd name="T89" fmla="*/ 9 h 26"/>
                <a:gd name="T90" fmla="*/ 20 w 24"/>
                <a:gd name="T91" fmla="*/ 6 h 26"/>
                <a:gd name="T92" fmla="*/ 21 w 24"/>
                <a:gd name="T93" fmla="*/ 5 h 26"/>
                <a:gd name="T94" fmla="*/ 22 w 24"/>
                <a:gd name="T95" fmla="*/ 3 h 26"/>
                <a:gd name="T96" fmla="*/ 23 w 24"/>
                <a:gd name="T97" fmla="*/ 2 h 26"/>
                <a:gd name="T98" fmla="*/ 23 w 24"/>
                <a:gd name="T99" fmla="*/ 2 h 26"/>
                <a:gd name="T100" fmla="*/ 24 w 24"/>
                <a:gd name="T10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26">
                  <a:moveTo>
                    <a:pt x="24" y="2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19" y="12"/>
                    <a:pt x="18" y="13"/>
                  </a:cubicBezTo>
                  <a:cubicBezTo>
                    <a:pt x="16" y="14"/>
                    <a:pt x="15" y="15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19" y="23"/>
                    <a:pt x="19" y="23"/>
                  </a:cubicBezTo>
                  <a:cubicBezTo>
                    <a:pt x="19" y="23"/>
                    <a:pt x="19" y="23"/>
                    <a:pt x="18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1" y="22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5"/>
                    <a:pt x="10" y="14"/>
                    <a:pt x="9" y="13"/>
                  </a:cubicBezTo>
                  <a:cubicBezTo>
                    <a:pt x="8" y="12"/>
                    <a:pt x="8" y="11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ubicBezTo>
                    <a:pt x="5" y="8"/>
                    <a:pt x="4" y="7"/>
                    <a:pt x="4" y="7"/>
                  </a:cubicBezTo>
                  <a:cubicBezTo>
                    <a:pt x="4" y="7"/>
                    <a:pt x="4" y="8"/>
                    <a:pt x="3" y="8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4"/>
                    <a:pt x="5" y="5"/>
                    <a:pt x="6" y="6"/>
                  </a:cubicBezTo>
                  <a:cubicBezTo>
                    <a:pt x="6" y="7"/>
                    <a:pt x="7" y="8"/>
                    <a:pt x="8" y="9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11" y="11"/>
                    <a:pt x="13" y="10"/>
                    <a:pt x="15" y="9"/>
                  </a:cubicBezTo>
                  <a:cubicBezTo>
                    <a:pt x="16" y="8"/>
                    <a:pt x="18" y="7"/>
                    <a:pt x="20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2" y="4"/>
                    <a:pt x="22" y="3"/>
                  </a:cubicBezTo>
                  <a:cubicBezTo>
                    <a:pt x="23" y="3"/>
                    <a:pt x="23" y="3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D8233510-8A9F-2B69-87B8-F2959A548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" y="3254376"/>
              <a:ext cx="196850" cy="158750"/>
            </a:xfrm>
            <a:custGeom>
              <a:avLst/>
              <a:gdLst>
                <a:gd name="T0" fmla="*/ 24 w 24"/>
                <a:gd name="T1" fmla="*/ 8 h 19"/>
                <a:gd name="T2" fmla="*/ 20 w 24"/>
                <a:gd name="T3" fmla="*/ 19 h 19"/>
                <a:gd name="T4" fmla="*/ 19 w 24"/>
                <a:gd name="T5" fmla="*/ 18 h 19"/>
                <a:gd name="T6" fmla="*/ 19 w 24"/>
                <a:gd name="T7" fmla="*/ 17 h 19"/>
                <a:gd name="T8" fmla="*/ 19 w 24"/>
                <a:gd name="T9" fmla="*/ 16 h 19"/>
                <a:gd name="T10" fmla="*/ 19 w 24"/>
                <a:gd name="T11" fmla="*/ 15 h 19"/>
                <a:gd name="T12" fmla="*/ 18 w 24"/>
                <a:gd name="T13" fmla="*/ 15 h 19"/>
                <a:gd name="T14" fmla="*/ 4 w 24"/>
                <a:gd name="T15" fmla="*/ 9 h 19"/>
                <a:gd name="T16" fmla="*/ 4 w 24"/>
                <a:gd name="T17" fmla="*/ 9 h 19"/>
                <a:gd name="T18" fmla="*/ 3 w 24"/>
                <a:gd name="T19" fmla="*/ 10 h 19"/>
                <a:gd name="T20" fmla="*/ 2 w 24"/>
                <a:gd name="T21" fmla="*/ 10 h 19"/>
                <a:gd name="T22" fmla="*/ 1 w 24"/>
                <a:gd name="T23" fmla="*/ 11 h 19"/>
                <a:gd name="T24" fmla="*/ 0 w 24"/>
                <a:gd name="T25" fmla="*/ 11 h 19"/>
                <a:gd name="T26" fmla="*/ 5 w 24"/>
                <a:gd name="T27" fmla="*/ 0 h 19"/>
                <a:gd name="T28" fmla="*/ 6 w 24"/>
                <a:gd name="T29" fmla="*/ 1 h 19"/>
                <a:gd name="T30" fmla="*/ 5 w 24"/>
                <a:gd name="T31" fmla="*/ 2 h 19"/>
                <a:gd name="T32" fmla="*/ 5 w 24"/>
                <a:gd name="T33" fmla="*/ 3 h 19"/>
                <a:gd name="T34" fmla="*/ 5 w 24"/>
                <a:gd name="T35" fmla="*/ 4 h 19"/>
                <a:gd name="T36" fmla="*/ 6 w 24"/>
                <a:gd name="T37" fmla="*/ 4 h 19"/>
                <a:gd name="T38" fmla="*/ 20 w 24"/>
                <a:gd name="T39" fmla="*/ 10 h 19"/>
                <a:gd name="T40" fmla="*/ 21 w 24"/>
                <a:gd name="T41" fmla="*/ 10 h 19"/>
                <a:gd name="T42" fmla="*/ 22 w 24"/>
                <a:gd name="T43" fmla="*/ 9 h 19"/>
                <a:gd name="T44" fmla="*/ 22 w 24"/>
                <a:gd name="T45" fmla="*/ 9 h 19"/>
                <a:gd name="T46" fmla="*/ 23 w 24"/>
                <a:gd name="T47" fmla="*/ 8 h 19"/>
                <a:gd name="T48" fmla="*/ 24 w 24"/>
                <a:gd name="T4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9">
                  <a:moveTo>
                    <a:pt x="24" y="8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19" y="17"/>
                    <a:pt x="19" y="16"/>
                    <a:pt x="19" y="16"/>
                  </a:cubicBezTo>
                  <a:cubicBezTo>
                    <a:pt x="19" y="16"/>
                    <a:pt x="19" y="15"/>
                    <a:pt x="19" y="15"/>
                  </a:cubicBezTo>
                  <a:cubicBezTo>
                    <a:pt x="19" y="15"/>
                    <a:pt x="19" y="15"/>
                    <a:pt x="18" y="1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1" y="11"/>
                    <a:pt x="1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1" y="10"/>
                    <a:pt x="22" y="10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lnTo>
                    <a:pt x="2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7" name="Freeform 15">
              <a:extLst>
                <a:ext uri="{FF2B5EF4-FFF2-40B4-BE49-F238E27FC236}">
                  <a16:creationId xmlns:a16="http://schemas.microsoft.com/office/drawing/2014/main" id="{D6E015C0-11BD-E380-27F4-DA1485EDD4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525" y="2965451"/>
              <a:ext cx="247650" cy="265113"/>
            </a:xfrm>
            <a:custGeom>
              <a:avLst/>
              <a:gdLst>
                <a:gd name="T0" fmla="*/ 16 w 30"/>
                <a:gd name="T1" fmla="*/ 0 h 32"/>
                <a:gd name="T2" fmla="*/ 15 w 30"/>
                <a:gd name="T3" fmla="*/ 1 h 32"/>
                <a:gd name="T4" fmla="*/ 15 w 30"/>
                <a:gd name="T5" fmla="*/ 3 h 32"/>
                <a:gd name="T6" fmla="*/ 15 w 30"/>
                <a:gd name="T7" fmla="*/ 4 h 32"/>
                <a:gd name="T8" fmla="*/ 17 w 30"/>
                <a:gd name="T9" fmla="*/ 6 h 32"/>
                <a:gd name="T10" fmla="*/ 30 w 30"/>
                <a:gd name="T11" fmla="*/ 15 h 32"/>
                <a:gd name="T12" fmla="*/ 28 w 30"/>
                <a:gd name="T13" fmla="*/ 17 h 32"/>
                <a:gd name="T14" fmla="*/ 7 w 30"/>
                <a:gd name="T15" fmla="*/ 18 h 32"/>
                <a:gd name="T16" fmla="*/ 15 w 30"/>
                <a:gd name="T17" fmla="*/ 24 h 32"/>
                <a:gd name="T18" fmla="*/ 18 w 30"/>
                <a:gd name="T19" fmla="*/ 25 h 32"/>
                <a:gd name="T20" fmla="*/ 19 w 30"/>
                <a:gd name="T21" fmla="*/ 25 h 32"/>
                <a:gd name="T22" fmla="*/ 21 w 30"/>
                <a:gd name="T23" fmla="*/ 25 h 32"/>
                <a:gd name="T24" fmla="*/ 22 w 30"/>
                <a:gd name="T25" fmla="*/ 24 h 32"/>
                <a:gd name="T26" fmla="*/ 23 w 30"/>
                <a:gd name="T27" fmla="*/ 25 h 32"/>
                <a:gd name="T28" fmla="*/ 17 w 30"/>
                <a:gd name="T29" fmla="*/ 32 h 32"/>
                <a:gd name="T30" fmla="*/ 16 w 30"/>
                <a:gd name="T31" fmla="*/ 31 h 32"/>
                <a:gd name="T32" fmla="*/ 17 w 30"/>
                <a:gd name="T33" fmla="*/ 30 h 32"/>
                <a:gd name="T34" fmla="*/ 17 w 30"/>
                <a:gd name="T35" fmla="*/ 29 h 32"/>
                <a:gd name="T36" fmla="*/ 17 w 30"/>
                <a:gd name="T37" fmla="*/ 27 h 32"/>
                <a:gd name="T38" fmla="*/ 14 w 30"/>
                <a:gd name="T39" fmla="*/ 25 h 32"/>
                <a:gd name="T40" fmla="*/ 6 w 30"/>
                <a:gd name="T41" fmla="*/ 20 h 32"/>
                <a:gd name="T42" fmla="*/ 5 w 30"/>
                <a:gd name="T43" fmla="*/ 19 h 32"/>
                <a:gd name="T44" fmla="*/ 4 w 30"/>
                <a:gd name="T45" fmla="*/ 19 h 32"/>
                <a:gd name="T46" fmla="*/ 2 w 30"/>
                <a:gd name="T47" fmla="*/ 19 h 32"/>
                <a:gd name="T48" fmla="*/ 1 w 30"/>
                <a:gd name="T49" fmla="*/ 20 h 32"/>
                <a:gd name="T50" fmla="*/ 0 w 30"/>
                <a:gd name="T51" fmla="*/ 20 h 32"/>
                <a:gd name="T52" fmla="*/ 5 w 30"/>
                <a:gd name="T53" fmla="*/ 13 h 32"/>
                <a:gd name="T54" fmla="*/ 23 w 30"/>
                <a:gd name="T55" fmla="*/ 12 h 32"/>
                <a:gd name="T56" fmla="*/ 17 w 30"/>
                <a:gd name="T57" fmla="*/ 8 h 32"/>
                <a:gd name="T58" fmla="*/ 14 w 30"/>
                <a:gd name="T59" fmla="*/ 6 h 32"/>
                <a:gd name="T60" fmla="*/ 13 w 30"/>
                <a:gd name="T61" fmla="*/ 6 h 32"/>
                <a:gd name="T62" fmla="*/ 11 w 30"/>
                <a:gd name="T63" fmla="*/ 7 h 32"/>
                <a:gd name="T64" fmla="*/ 10 w 30"/>
                <a:gd name="T65" fmla="*/ 8 h 32"/>
                <a:gd name="T66" fmla="*/ 9 w 30"/>
                <a:gd name="T67" fmla="*/ 7 h 32"/>
                <a:gd name="T68" fmla="*/ 15 w 30"/>
                <a:gd name="T69" fmla="*/ 0 h 32"/>
                <a:gd name="T70" fmla="*/ 16 w 30"/>
                <a:gd name="T7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32">
                  <a:moveTo>
                    <a:pt x="16" y="0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5" y="3"/>
                    <a:pt x="15" y="4"/>
                    <a:pt x="15" y="4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5"/>
                    <a:pt x="17" y="25"/>
                    <a:pt x="18" y="25"/>
                  </a:cubicBezTo>
                  <a:cubicBezTo>
                    <a:pt x="18" y="26"/>
                    <a:pt x="19" y="26"/>
                    <a:pt x="19" y="25"/>
                  </a:cubicBezTo>
                  <a:cubicBezTo>
                    <a:pt x="20" y="25"/>
                    <a:pt x="20" y="25"/>
                    <a:pt x="21" y="25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0"/>
                    <a:pt x="17" y="30"/>
                  </a:cubicBezTo>
                  <a:cubicBezTo>
                    <a:pt x="17" y="30"/>
                    <a:pt x="17" y="29"/>
                    <a:pt x="17" y="29"/>
                  </a:cubicBezTo>
                  <a:cubicBezTo>
                    <a:pt x="17" y="28"/>
                    <a:pt x="17" y="28"/>
                    <a:pt x="17" y="27"/>
                  </a:cubicBezTo>
                  <a:cubicBezTo>
                    <a:pt x="16" y="27"/>
                    <a:pt x="16" y="26"/>
                    <a:pt x="14" y="25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4" y="19"/>
                    <a:pt x="4" y="19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20"/>
                    <a:pt x="2" y="20"/>
                    <a:pt x="1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7"/>
                    <a:pt x="15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2" y="6"/>
                    <a:pt x="11" y="7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62293EE1-735B-A194-2AE8-05D0CF211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7175" y="2765426"/>
              <a:ext cx="196850" cy="207963"/>
            </a:xfrm>
            <a:custGeom>
              <a:avLst/>
              <a:gdLst>
                <a:gd name="T0" fmla="*/ 22 w 24"/>
                <a:gd name="T1" fmla="*/ 7 h 25"/>
                <a:gd name="T2" fmla="*/ 21 w 24"/>
                <a:gd name="T3" fmla="*/ 8 h 25"/>
                <a:gd name="T4" fmla="*/ 21 w 24"/>
                <a:gd name="T5" fmla="*/ 8 h 25"/>
                <a:gd name="T6" fmla="*/ 21 w 24"/>
                <a:gd name="T7" fmla="*/ 9 h 25"/>
                <a:gd name="T8" fmla="*/ 21 w 24"/>
                <a:gd name="T9" fmla="*/ 10 h 25"/>
                <a:gd name="T10" fmla="*/ 23 w 24"/>
                <a:gd name="T11" fmla="*/ 12 h 25"/>
                <a:gd name="T12" fmla="*/ 23 w 24"/>
                <a:gd name="T13" fmla="*/ 13 h 25"/>
                <a:gd name="T14" fmla="*/ 24 w 24"/>
                <a:gd name="T15" fmla="*/ 14 h 25"/>
                <a:gd name="T16" fmla="*/ 22 w 24"/>
                <a:gd name="T17" fmla="*/ 18 h 25"/>
                <a:gd name="T18" fmla="*/ 18 w 24"/>
                <a:gd name="T19" fmla="*/ 22 h 25"/>
                <a:gd name="T20" fmla="*/ 14 w 24"/>
                <a:gd name="T21" fmla="*/ 24 h 25"/>
                <a:gd name="T22" fmla="*/ 10 w 24"/>
                <a:gd name="T23" fmla="*/ 25 h 25"/>
                <a:gd name="T24" fmla="*/ 6 w 24"/>
                <a:gd name="T25" fmla="*/ 23 h 25"/>
                <a:gd name="T26" fmla="*/ 3 w 24"/>
                <a:gd name="T27" fmla="*/ 20 h 25"/>
                <a:gd name="T28" fmla="*/ 0 w 24"/>
                <a:gd name="T29" fmla="*/ 16 h 25"/>
                <a:gd name="T30" fmla="*/ 0 w 24"/>
                <a:gd name="T31" fmla="*/ 12 h 25"/>
                <a:gd name="T32" fmla="*/ 1 w 24"/>
                <a:gd name="T33" fmla="*/ 8 h 25"/>
                <a:gd name="T34" fmla="*/ 5 w 24"/>
                <a:gd name="T35" fmla="*/ 4 h 25"/>
                <a:gd name="T36" fmla="*/ 8 w 24"/>
                <a:gd name="T37" fmla="*/ 2 h 25"/>
                <a:gd name="T38" fmla="*/ 10 w 24"/>
                <a:gd name="T39" fmla="*/ 2 h 25"/>
                <a:gd name="T40" fmla="*/ 10 w 24"/>
                <a:gd name="T41" fmla="*/ 0 h 25"/>
                <a:gd name="T42" fmla="*/ 11 w 24"/>
                <a:gd name="T43" fmla="*/ 0 h 25"/>
                <a:gd name="T44" fmla="*/ 16 w 24"/>
                <a:gd name="T45" fmla="*/ 5 h 25"/>
                <a:gd name="T46" fmla="*/ 15 w 24"/>
                <a:gd name="T47" fmla="*/ 6 h 25"/>
                <a:gd name="T48" fmla="*/ 10 w 24"/>
                <a:gd name="T49" fmla="*/ 4 h 25"/>
                <a:gd name="T50" fmla="*/ 6 w 24"/>
                <a:gd name="T51" fmla="*/ 5 h 25"/>
                <a:gd name="T52" fmla="*/ 4 w 24"/>
                <a:gd name="T53" fmla="*/ 10 h 25"/>
                <a:gd name="T54" fmla="*/ 7 w 24"/>
                <a:gd name="T55" fmla="*/ 16 h 25"/>
                <a:gd name="T56" fmla="*/ 13 w 24"/>
                <a:gd name="T57" fmla="*/ 21 h 25"/>
                <a:gd name="T58" fmla="*/ 18 w 24"/>
                <a:gd name="T59" fmla="*/ 20 h 25"/>
                <a:gd name="T60" fmla="*/ 19 w 24"/>
                <a:gd name="T61" fmla="*/ 18 h 25"/>
                <a:gd name="T62" fmla="*/ 20 w 24"/>
                <a:gd name="T63" fmla="*/ 17 h 25"/>
                <a:gd name="T64" fmla="*/ 17 w 24"/>
                <a:gd name="T65" fmla="*/ 13 h 25"/>
                <a:gd name="T66" fmla="*/ 17 w 24"/>
                <a:gd name="T67" fmla="*/ 13 h 25"/>
                <a:gd name="T68" fmla="*/ 16 w 24"/>
                <a:gd name="T69" fmla="*/ 13 h 25"/>
                <a:gd name="T70" fmla="*/ 14 w 24"/>
                <a:gd name="T71" fmla="*/ 13 h 25"/>
                <a:gd name="T72" fmla="*/ 13 w 24"/>
                <a:gd name="T73" fmla="*/ 14 h 25"/>
                <a:gd name="T74" fmla="*/ 13 w 24"/>
                <a:gd name="T75" fmla="*/ 13 h 25"/>
                <a:gd name="T76" fmla="*/ 21 w 24"/>
                <a:gd name="T77" fmla="*/ 6 h 25"/>
                <a:gd name="T78" fmla="*/ 22 w 24"/>
                <a:gd name="T7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" h="25">
                  <a:moveTo>
                    <a:pt x="22" y="7"/>
                  </a:moveTo>
                  <a:cubicBezTo>
                    <a:pt x="22" y="7"/>
                    <a:pt x="22" y="7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4" y="13"/>
                    <a:pt x="24" y="13"/>
                    <a:pt x="24" y="14"/>
                  </a:cubicBezTo>
                  <a:cubicBezTo>
                    <a:pt x="24" y="15"/>
                    <a:pt x="23" y="16"/>
                    <a:pt x="22" y="18"/>
                  </a:cubicBezTo>
                  <a:cubicBezTo>
                    <a:pt x="21" y="19"/>
                    <a:pt x="19" y="21"/>
                    <a:pt x="18" y="22"/>
                  </a:cubicBezTo>
                  <a:cubicBezTo>
                    <a:pt x="17" y="23"/>
                    <a:pt x="16" y="23"/>
                    <a:pt x="14" y="24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9" y="24"/>
                    <a:pt x="8" y="24"/>
                    <a:pt x="6" y="23"/>
                  </a:cubicBezTo>
                  <a:cubicBezTo>
                    <a:pt x="5" y="23"/>
                    <a:pt x="4" y="22"/>
                    <a:pt x="3" y="20"/>
                  </a:cubicBezTo>
                  <a:cubicBezTo>
                    <a:pt x="2" y="19"/>
                    <a:pt x="1" y="18"/>
                    <a:pt x="0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6" y="3"/>
                    <a:pt x="7" y="3"/>
                    <a:pt x="8" y="2"/>
                  </a:cubicBezTo>
                  <a:cubicBezTo>
                    <a:pt x="9" y="2"/>
                    <a:pt x="9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3" y="5"/>
                    <a:pt x="11" y="4"/>
                    <a:pt x="10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6"/>
                    <a:pt x="4" y="8"/>
                    <a:pt x="4" y="10"/>
                  </a:cubicBezTo>
                  <a:cubicBezTo>
                    <a:pt x="4" y="12"/>
                    <a:pt x="5" y="14"/>
                    <a:pt x="7" y="16"/>
                  </a:cubicBezTo>
                  <a:cubicBezTo>
                    <a:pt x="9" y="19"/>
                    <a:pt x="11" y="20"/>
                    <a:pt x="13" y="21"/>
                  </a:cubicBezTo>
                  <a:cubicBezTo>
                    <a:pt x="15" y="22"/>
                    <a:pt x="16" y="21"/>
                    <a:pt x="18" y="20"/>
                  </a:cubicBezTo>
                  <a:cubicBezTo>
                    <a:pt x="18" y="20"/>
                    <a:pt x="19" y="19"/>
                    <a:pt x="19" y="18"/>
                  </a:cubicBezTo>
                  <a:cubicBezTo>
                    <a:pt x="20" y="18"/>
                    <a:pt x="20" y="17"/>
                    <a:pt x="20" y="17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1" y="6"/>
                    <a:pt x="21" y="6"/>
                    <a:pt x="21" y="6"/>
                  </a:cubicBez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39" name="Freeform 17">
              <a:extLst>
                <a:ext uri="{FF2B5EF4-FFF2-40B4-BE49-F238E27FC236}">
                  <a16:creationId xmlns:a16="http://schemas.microsoft.com/office/drawing/2014/main" id="{C653CEB2-68AE-DDE6-FB71-588831F5A5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4525" y="2551113"/>
              <a:ext cx="196850" cy="206375"/>
            </a:xfrm>
            <a:custGeom>
              <a:avLst/>
              <a:gdLst>
                <a:gd name="T0" fmla="*/ 24 w 24"/>
                <a:gd name="T1" fmla="*/ 1 h 25"/>
                <a:gd name="T2" fmla="*/ 23 w 24"/>
                <a:gd name="T3" fmla="*/ 2 h 25"/>
                <a:gd name="T4" fmla="*/ 22 w 24"/>
                <a:gd name="T5" fmla="*/ 3 h 25"/>
                <a:gd name="T6" fmla="*/ 21 w 24"/>
                <a:gd name="T7" fmla="*/ 4 h 25"/>
                <a:gd name="T8" fmla="*/ 22 w 24"/>
                <a:gd name="T9" fmla="*/ 7 h 25"/>
                <a:gd name="T10" fmla="*/ 24 w 24"/>
                <a:gd name="T11" fmla="*/ 15 h 25"/>
                <a:gd name="T12" fmla="*/ 23 w 24"/>
                <a:gd name="T13" fmla="*/ 21 h 25"/>
                <a:gd name="T14" fmla="*/ 17 w 24"/>
                <a:gd name="T15" fmla="*/ 24 h 25"/>
                <a:gd name="T16" fmla="*/ 10 w 24"/>
                <a:gd name="T17" fmla="*/ 24 h 25"/>
                <a:gd name="T18" fmla="*/ 6 w 24"/>
                <a:gd name="T19" fmla="*/ 19 h 25"/>
                <a:gd name="T20" fmla="*/ 4 w 24"/>
                <a:gd name="T21" fmla="*/ 9 h 25"/>
                <a:gd name="T22" fmla="*/ 3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0 w 24"/>
                <a:gd name="T29" fmla="*/ 8 h 25"/>
                <a:gd name="T30" fmla="*/ 0 w 24"/>
                <a:gd name="T31" fmla="*/ 7 h 25"/>
                <a:gd name="T32" fmla="*/ 11 w 24"/>
                <a:gd name="T33" fmla="*/ 4 h 25"/>
                <a:gd name="T34" fmla="*/ 11 w 24"/>
                <a:gd name="T35" fmla="*/ 5 h 25"/>
                <a:gd name="T36" fmla="*/ 10 w 24"/>
                <a:gd name="T37" fmla="*/ 5 h 25"/>
                <a:gd name="T38" fmla="*/ 9 w 24"/>
                <a:gd name="T39" fmla="*/ 6 h 25"/>
                <a:gd name="T40" fmla="*/ 9 w 24"/>
                <a:gd name="T41" fmla="*/ 7 h 25"/>
                <a:gd name="T42" fmla="*/ 9 w 24"/>
                <a:gd name="T43" fmla="*/ 8 h 25"/>
                <a:gd name="T44" fmla="*/ 11 w 24"/>
                <a:gd name="T45" fmla="*/ 18 h 25"/>
                <a:gd name="T46" fmla="*/ 14 w 24"/>
                <a:gd name="T47" fmla="*/ 22 h 25"/>
                <a:gd name="T48" fmla="*/ 18 w 24"/>
                <a:gd name="T49" fmla="*/ 22 h 25"/>
                <a:gd name="T50" fmla="*/ 22 w 24"/>
                <a:gd name="T51" fmla="*/ 20 h 25"/>
                <a:gd name="T52" fmla="*/ 22 w 24"/>
                <a:gd name="T53" fmla="*/ 15 h 25"/>
                <a:gd name="T54" fmla="*/ 20 w 24"/>
                <a:gd name="T55" fmla="*/ 8 h 25"/>
                <a:gd name="T56" fmla="*/ 19 w 24"/>
                <a:gd name="T57" fmla="*/ 5 h 25"/>
                <a:gd name="T58" fmla="*/ 18 w 24"/>
                <a:gd name="T59" fmla="*/ 4 h 25"/>
                <a:gd name="T60" fmla="*/ 17 w 24"/>
                <a:gd name="T61" fmla="*/ 4 h 25"/>
                <a:gd name="T62" fmla="*/ 15 w 24"/>
                <a:gd name="T63" fmla="*/ 4 h 25"/>
                <a:gd name="T64" fmla="*/ 15 w 24"/>
                <a:gd name="T65" fmla="*/ 3 h 25"/>
                <a:gd name="T66" fmla="*/ 24 w 24"/>
                <a:gd name="T67" fmla="*/ 0 h 25"/>
                <a:gd name="T68" fmla="*/ 24 w 24"/>
                <a:gd name="T6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" h="25">
                  <a:moveTo>
                    <a:pt x="24" y="1"/>
                  </a:moveTo>
                  <a:cubicBezTo>
                    <a:pt x="24" y="2"/>
                    <a:pt x="23" y="2"/>
                    <a:pt x="23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1" y="4"/>
                    <a:pt x="21" y="4"/>
                  </a:cubicBezTo>
                  <a:cubicBezTo>
                    <a:pt x="21" y="5"/>
                    <a:pt x="21" y="6"/>
                    <a:pt x="22" y="7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2"/>
                    <a:pt x="20" y="24"/>
                    <a:pt x="17" y="24"/>
                  </a:cubicBezTo>
                  <a:cubicBezTo>
                    <a:pt x="15" y="25"/>
                    <a:pt x="12" y="25"/>
                    <a:pt x="10" y="24"/>
                  </a:cubicBezTo>
                  <a:cubicBezTo>
                    <a:pt x="8" y="23"/>
                    <a:pt x="7" y="22"/>
                    <a:pt x="6" y="1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8"/>
                    <a:pt x="1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9" y="6"/>
                    <a:pt x="9" y="6"/>
                    <a:pt x="9" y="7"/>
                  </a:cubicBezTo>
                  <a:cubicBezTo>
                    <a:pt x="9" y="7"/>
                    <a:pt x="9" y="7"/>
                    <a:pt x="9" y="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20"/>
                    <a:pt x="13" y="21"/>
                    <a:pt x="14" y="22"/>
                  </a:cubicBezTo>
                  <a:cubicBezTo>
                    <a:pt x="15" y="22"/>
                    <a:pt x="16" y="23"/>
                    <a:pt x="18" y="22"/>
                  </a:cubicBezTo>
                  <a:cubicBezTo>
                    <a:pt x="20" y="22"/>
                    <a:pt x="21" y="21"/>
                    <a:pt x="22" y="20"/>
                  </a:cubicBezTo>
                  <a:cubicBezTo>
                    <a:pt x="22" y="18"/>
                    <a:pt x="22" y="17"/>
                    <a:pt x="22" y="15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8" y="4"/>
                    <a:pt x="17" y="4"/>
                    <a:pt x="17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0" name="Freeform 18">
              <a:extLst>
                <a:ext uri="{FF2B5EF4-FFF2-40B4-BE49-F238E27FC236}">
                  <a16:creationId xmlns:a16="http://schemas.microsoft.com/office/drawing/2014/main" id="{D1F8ACA7-A0E6-77E7-72E1-71E9869C2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200" y="2533651"/>
              <a:ext cx="206375" cy="182563"/>
            </a:xfrm>
            <a:custGeom>
              <a:avLst/>
              <a:gdLst>
                <a:gd name="T0" fmla="*/ 25 w 25"/>
                <a:gd name="T1" fmla="*/ 2 h 22"/>
                <a:gd name="T2" fmla="*/ 24 w 25"/>
                <a:gd name="T3" fmla="*/ 2 h 22"/>
                <a:gd name="T4" fmla="*/ 22 w 25"/>
                <a:gd name="T5" fmla="*/ 3 h 22"/>
                <a:gd name="T6" fmla="*/ 21 w 25"/>
                <a:gd name="T7" fmla="*/ 4 h 22"/>
                <a:gd name="T8" fmla="*/ 21 w 25"/>
                <a:gd name="T9" fmla="*/ 7 h 22"/>
                <a:gd name="T10" fmla="*/ 21 w 25"/>
                <a:gd name="T11" fmla="*/ 22 h 22"/>
                <a:gd name="T12" fmla="*/ 18 w 25"/>
                <a:gd name="T13" fmla="*/ 22 h 22"/>
                <a:gd name="T14" fmla="*/ 5 w 25"/>
                <a:gd name="T15" fmla="*/ 5 h 22"/>
                <a:gd name="T16" fmla="*/ 5 w 25"/>
                <a:gd name="T17" fmla="*/ 15 h 22"/>
                <a:gd name="T18" fmla="*/ 5 w 25"/>
                <a:gd name="T19" fmla="*/ 18 h 22"/>
                <a:gd name="T20" fmla="*/ 6 w 25"/>
                <a:gd name="T21" fmla="*/ 20 h 22"/>
                <a:gd name="T22" fmla="*/ 7 w 25"/>
                <a:gd name="T23" fmla="*/ 20 h 22"/>
                <a:gd name="T24" fmla="*/ 9 w 25"/>
                <a:gd name="T25" fmla="*/ 21 h 22"/>
                <a:gd name="T26" fmla="*/ 9 w 25"/>
                <a:gd name="T27" fmla="*/ 22 h 22"/>
                <a:gd name="T28" fmla="*/ 0 w 25"/>
                <a:gd name="T29" fmla="*/ 22 h 22"/>
                <a:gd name="T30" fmla="*/ 0 w 25"/>
                <a:gd name="T31" fmla="*/ 20 h 22"/>
                <a:gd name="T32" fmla="*/ 1 w 25"/>
                <a:gd name="T33" fmla="*/ 20 h 22"/>
                <a:gd name="T34" fmla="*/ 2 w 25"/>
                <a:gd name="T35" fmla="*/ 20 h 22"/>
                <a:gd name="T36" fmla="*/ 3 w 25"/>
                <a:gd name="T37" fmla="*/ 18 h 22"/>
                <a:gd name="T38" fmla="*/ 3 w 25"/>
                <a:gd name="T39" fmla="*/ 15 h 22"/>
                <a:gd name="T40" fmla="*/ 4 w 25"/>
                <a:gd name="T41" fmla="*/ 5 h 22"/>
                <a:gd name="T42" fmla="*/ 3 w 25"/>
                <a:gd name="T43" fmla="*/ 4 h 22"/>
                <a:gd name="T44" fmla="*/ 3 w 25"/>
                <a:gd name="T45" fmla="*/ 3 h 22"/>
                <a:gd name="T46" fmla="*/ 2 w 25"/>
                <a:gd name="T47" fmla="*/ 2 h 22"/>
                <a:gd name="T48" fmla="*/ 0 w 25"/>
                <a:gd name="T49" fmla="*/ 2 h 22"/>
                <a:gd name="T50" fmla="*/ 0 w 25"/>
                <a:gd name="T51" fmla="*/ 0 h 22"/>
                <a:gd name="T52" fmla="*/ 8 w 25"/>
                <a:gd name="T53" fmla="*/ 1 h 22"/>
                <a:gd name="T54" fmla="*/ 19 w 25"/>
                <a:gd name="T55" fmla="*/ 15 h 22"/>
                <a:gd name="T56" fmla="*/ 19 w 25"/>
                <a:gd name="T57" fmla="*/ 7 h 22"/>
                <a:gd name="T58" fmla="*/ 19 w 25"/>
                <a:gd name="T59" fmla="*/ 4 h 22"/>
                <a:gd name="T60" fmla="*/ 18 w 25"/>
                <a:gd name="T61" fmla="*/ 3 h 22"/>
                <a:gd name="T62" fmla="*/ 17 w 25"/>
                <a:gd name="T63" fmla="*/ 2 h 22"/>
                <a:gd name="T64" fmla="*/ 16 w 25"/>
                <a:gd name="T65" fmla="*/ 2 h 22"/>
                <a:gd name="T66" fmla="*/ 16 w 25"/>
                <a:gd name="T67" fmla="*/ 1 h 22"/>
                <a:gd name="T68" fmla="*/ 25 w 25"/>
                <a:gd name="T69" fmla="*/ 1 h 22"/>
                <a:gd name="T70" fmla="*/ 25 w 25"/>
                <a:gd name="T7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" h="22">
                  <a:moveTo>
                    <a:pt x="25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2" y="3"/>
                  </a:cubicBezTo>
                  <a:cubicBezTo>
                    <a:pt x="22" y="3"/>
                    <a:pt x="22" y="3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7"/>
                    <a:pt x="5" y="18"/>
                    <a:pt x="5" y="18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7" y="20"/>
                    <a:pt x="7" y="20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7"/>
                    <a:pt x="3" y="1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3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1" name="Freeform 19">
              <a:extLst>
                <a:ext uri="{FF2B5EF4-FFF2-40B4-BE49-F238E27FC236}">
                  <a16:creationId xmlns:a16="http://schemas.microsoft.com/office/drawing/2014/main" id="{D0063473-1042-CD1A-B147-6C85FFC4F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063" y="2566988"/>
              <a:ext cx="139700" cy="190500"/>
            </a:xfrm>
            <a:custGeom>
              <a:avLst/>
              <a:gdLst>
                <a:gd name="T0" fmla="*/ 11 w 17"/>
                <a:gd name="T1" fmla="*/ 23 h 23"/>
                <a:gd name="T2" fmla="*/ 0 w 17"/>
                <a:gd name="T3" fmla="*/ 20 h 23"/>
                <a:gd name="T4" fmla="*/ 0 w 17"/>
                <a:gd name="T5" fmla="*/ 19 h 23"/>
                <a:gd name="T6" fmla="*/ 2 w 17"/>
                <a:gd name="T7" fmla="*/ 19 h 23"/>
                <a:gd name="T8" fmla="*/ 3 w 17"/>
                <a:gd name="T9" fmla="*/ 19 h 23"/>
                <a:gd name="T10" fmla="*/ 3 w 17"/>
                <a:gd name="T11" fmla="*/ 19 h 23"/>
                <a:gd name="T12" fmla="*/ 4 w 17"/>
                <a:gd name="T13" fmla="*/ 18 h 23"/>
                <a:gd name="T14" fmla="*/ 8 w 17"/>
                <a:gd name="T15" fmla="*/ 4 h 23"/>
                <a:gd name="T16" fmla="*/ 8 w 17"/>
                <a:gd name="T17" fmla="*/ 3 h 23"/>
                <a:gd name="T18" fmla="*/ 7 w 17"/>
                <a:gd name="T19" fmla="*/ 2 h 23"/>
                <a:gd name="T20" fmla="*/ 6 w 17"/>
                <a:gd name="T21" fmla="*/ 1 h 23"/>
                <a:gd name="T22" fmla="*/ 5 w 17"/>
                <a:gd name="T23" fmla="*/ 1 h 23"/>
                <a:gd name="T24" fmla="*/ 5 w 17"/>
                <a:gd name="T25" fmla="*/ 0 h 23"/>
                <a:gd name="T26" fmla="*/ 17 w 17"/>
                <a:gd name="T27" fmla="*/ 3 h 23"/>
                <a:gd name="T28" fmla="*/ 16 w 17"/>
                <a:gd name="T29" fmla="*/ 4 h 23"/>
                <a:gd name="T30" fmla="*/ 15 w 17"/>
                <a:gd name="T31" fmla="*/ 4 h 23"/>
                <a:gd name="T32" fmla="*/ 14 w 17"/>
                <a:gd name="T33" fmla="*/ 4 h 23"/>
                <a:gd name="T34" fmla="*/ 13 w 17"/>
                <a:gd name="T35" fmla="*/ 4 h 23"/>
                <a:gd name="T36" fmla="*/ 13 w 17"/>
                <a:gd name="T37" fmla="*/ 5 h 23"/>
                <a:gd name="T38" fmla="*/ 9 w 17"/>
                <a:gd name="T39" fmla="*/ 19 h 23"/>
                <a:gd name="T40" fmla="*/ 9 w 17"/>
                <a:gd name="T41" fmla="*/ 20 h 23"/>
                <a:gd name="T42" fmla="*/ 10 w 17"/>
                <a:gd name="T43" fmla="*/ 21 h 23"/>
                <a:gd name="T44" fmla="*/ 11 w 17"/>
                <a:gd name="T45" fmla="*/ 22 h 23"/>
                <a:gd name="T46" fmla="*/ 12 w 17"/>
                <a:gd name="T47" fmla="*/ 22 h 23"/>
                <a:gd name="T48" fmla="*/ 11 w 17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23">
                  <a:moveTo>
                    <a:pt x="11" y="23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2" y="19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7" y="2"/>
                    <a:pt x="7" y="2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1"/>
                    <a:pt x="10" y="21"/>
                    <a:pt x="11" y="22"/>
                  </a:cubicBezTo>
                  <a:cubicBezTo>
                    <a:pt x="11" y="22"/>
                    <a:pt x="11" y="22"/>
                    <a:pt x="12" y="22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2" name="Freeform 20">
              <a:extLst>
                <a:ext uri="{FF2B5EF4-FFF2-40B4-BE49-F238E27FC236}">
                  <a16:creationId xmlns:a16="http://schemas.microsoft.com/office/drawing/2014/main" id="{FEC4BFCF-15CE-2A6A-69EB-D9BC65EF56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650" y="2633663"/>
              <a:ext cx="180975" cy="206375"/>
            </a:xfrm>
            <a:custGeom>
              <a:avLst/>
              <a:gdLst>
                <a:gd name="T0" fmla="*/ 22 w 22"/>
                <a:gd name="T1" fmla="*/ 12 h 25"/>
                <a:gd name="T2" fmla="*/ 21 w 22"/>
                <a:gd name="T3" fmla="*/ 12 h 25"/>
                <a:gd name="T4" fmla="*/ 20 w 22"/>
                <a:gd name="T5" fmla="*/ 12 h 25"/>
                <a:gd name="T6" fmla="*/ 19 w 22"/>
                <a:gd name="T7" fmla="*/ 12 h 25"/>
                <a:gd name="T8" fmla="*/ 17 w 22"/>
                <a:gd name="T9" fmla="*/ 13 h 25"/>
                <a:gd name="T10" fmla="*/ 15 w 22"/>
                <a:gd name="T11" fmla="*/ 15 h 25"/>
                <a:gd name="T12" fmla="*/ 11 w 22"/>
                <a:gd name="T13" fmla="*/ 18 h 25"/>
                <a:gd name="T14" fmla="*/ 7 w 22"/>
                <a:gd name="T15" fmla="*/ 21 h 25"/>
                <a:gd name="T16" fmla="*/ 3 w 22"/>
                <a:gd name="T17" fmla="*/ 25 h 25"/>
                <a:gd name="T18" fmla="*/ 0 w 22"/>
                <a:gd name="T19" fmla="*/ 24 h 25"/>
                <a:gd name="T20" fmla="*/ 1 w 22"/>
                <a:gd name="T21" fmla="*/ 12 h 25"/>
                <a:gd name="T22" fmla="*/ 2 w 22"/>
                <a:gd name="T23" fmla="*/ 5 h 25"/>
                <a:gd name="T24" fmla="*/ 2 w 22"/>
                <a:gd name="T25" fmla="*/ 3 h 25"/>
                <a:gd name="T26" fmla="*/ 1 w 22"/>
                <a:gd name="T27" fmla="*/ 2 h 25"/>
                <a:gd name="T28" fmla="*/ 1 w 22"/>
                <a:gd name="T29" fmla="*/ 1 h 25"/>
                <a:gd name="T30" fmla="*/ 0 w 22"/>
                <a:gd name="T31" fmla="*/ 1 h 25"/>
                <a:gd name="T32" fmla="*/ 1 w 22"/>
                <a:gd name="T33" fmla="*/ 0 h 25"/>
                <a:gd name="T34" fmla="*/ 11 w 22"/>
                <a:gd name="T35" fmla="*/ 5 h 25"/>
                <a:gd name="T36" fmla="*/ 10 w 22"/>
                <a:gd name="T37" fmla="*/ 6 h 25"/>
                <a:gd name="T38" fmla="*/ 8 w 22"/>
                <a:gd name="T39" fmla="*/ 5 h 25"/>
                <a:gd name="T40" fmla="*/ 7 w 22"/>
                <a:gd name="T41" fmla="*/ 6 h 25"/>
                <a:gd name="T42" fmla="*/ 7 w 22"/>
                <a:gd name="T43" fmla="*/ 6 h 25"/>
                <a:gd name="T44" fmla="*/ 7 w 22"/>
                <a:gd name="T45" fmla="*/ 6 h 25"/>
                <a:gd name="T46" fmla="*/ 6 w 22"/>
                <a:gd name="T47" fmla="*/ 11 h 25"/>
                <a:gd name="T48" fmla="*/ 6 w 22"/>
                <a:gd name="T49" fmla="*/ 21 h 25"/>
                <a:gd name="T50" fmla="*/ 11 w 22"/>
                <a:gd name="T51" fmla="*/ 16 h 25"/>
                <a:gd name="T52" fmla="*/ 14 w 22"/>
                <a:gd name="T53" fmla="*/ 13 h 25"/>
                <a:gd name="T54" fmla="*/ 16 w 22"/>
                <a:gd name="T55" fmla="*/ 12 h 25"/>
                <a:gd name="T56" fmla="*/ 17 w 22"/>
                <a:gd name="T57" fmla="*/ 11 h 25"/>
                <a:gd name="T58" fmla="*/ 16 w 22"/>
                <a:gd name="T59" fmla="*/ 10 h 25"/>
                <a:gd name="T60" fmla="*/ 14 w 22"/>
                <a:gd name="T61" fmla="*/ 8 h 25"/>
                <a:gd name="T62" fmla="*/ 15 w 22"/>
                <a:gd name="T63" fmla="*/ 7 h 25"/>
                <a:gd name="T64" fmla="*/ 22 w 22"/>
                <a:gd name="T65" fmla="*/ 11 h 25"/>
                <a:gd name="T66" fmla="*/ 22 w 22"/>
                <a:gd name="T67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5">
                  <a:moveTo>
                    <a:pt x="22" y="12"/>
                  </a:moveTo>
                  <a:cubicBezTo>
                    <a:pt x="22" y="12"/>
                    <a:pt x="21" y="12"/>
                    <a:pt x="21" y="12"/>
                  </a:cubicBezTo>
                  <a:cubicBezTo>
                    <a:pt x="21" y="12"/>
                    <a:pt x="20" y="12"/>
                    <a:pt x="20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8" y="13"/>
                    <a:pt x="17" y="13"/>
                  </a:cubicBezTo>
                  <a:cubicBezTo>
                    <a:pt x="17" y="13"/>
                    <a:pt x="16" y="14"/>
                    <a:pt x="15" y="15"/>
                  </a:cubicBezTo>
                  <a:cubicBezTo>
                    <a:pt x="14" y="16"/>
                    <a:pt x="13" y="17"/>
                    <a:pt x="11" y="18"/>
                  </a:cubicBezTo>
                  <a:cubicBezTo>
                    <a:pt x="10" y="19"/>
                    <a:pt x="9" y="20"/>
                    <a:pt x="7" y="21"/>
                  </a:cubicBezTo>
                  <a:cubicBezTo>
                    <a:pt x="6" y="23"/>
                    <a:pt x="4" y="24"/>
                    <a:pt x="3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1" y="16"/>
                    <a:pt x="1" y="12"/>
                  </a:cubicBezTo>
                  <a:cubicBezTo>
                    <a:pt x="2" y="9"/>
                    <a:pt x="2" y="6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7" y="9"/>
                    <a:pt x="6" y="11"/>
                  </a:cubicBezTo>
                  <a:cubicBezTo>
                    <a:pt x="6" y="13"/>
                    <a:pt x="6" y="16"/>
                    <a:pt x="6" y="21"/>
                  </a:cubicBezTo>
                  <a:cubicBezTo>
                    <a:pt x="8" y="19"/>
                    <a:pt x="9" y="18"/>
                    <a:pt x="11" y="16"/>
                  </a:cubicBezTo>
                  <a:cubicBezTo>
                    <a:pt x="12" y="15"/>
                    <a:pt x="13" y="14"/>
                    <a:pt x="14" y="13"/>
                  </a:cubicBezTo>
                  <a:cubicBezTo>
                    <a:pt x="15" y="13"/>
                    <a:pt x="15" y="12"/>
                    <a:pt x="16" y="12"/>
                  </a:cubicBezTo>
                  <a:cubicBezTo>
                    <a:pt x="16" y="12"/>
                    <a:pt x="16" y="11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16" y="10"/>
                    <a:pt x="15" y="9"/>
                    <a:pt x="14" y="8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22" y="11"/>
                    <a:pt x="22" y="11"/>
                    <a:pt x="22" y="11"/>
                  </a:cubicBezTo>
                  <a:lnTo>
                    <a:pt x="2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BEEF59AD-F97E-89A1-A9D2-5DA3637D2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163" y="2798763"/>
              <a:ext cx="231775" cy="241300"/>
            </a:xfrm>
            <a:custGeom>
              <a:avLst/>
              <a:gdLst>
                <a:gd name="T0" fmla="*/ 25 w 28"/>
                <a:gd name="T1" fmla="*/ 17 h 29"/>
                <a:gd name="T2" fmla="*/ 24 w 28"/>
                <a:gd name="T3" fmla="*/ 16 h 29"/>
                <a:gd name="T4" fmla="*/ 24 w 28"/>
                <a:gd name="T5" fmla="*/ 13 h 29"/>
                <a:gd name="T6" fmla="*/ 24 w 28"/>
                <a:gd name="T7" fmla="*/ 11 h 29"/>
                <a:gd name="T8" fmla="*/ 23 w 28"/>
                <a:gd name="T9" fmla="*/ 10 h 29"/>
                <a:gd name="T10" fmla="*/ 22 w 28"/>
                <a:gd name="T11" fmla="*/ 9 h 29"/>
                <a:gd name="T12" fmla="*/ 20 w 28"/>
                <a:gd name="T13" fmla="*/ 7 h 29"/>
                <a:gd name="T14" fmla="*/ 14 w 28"/>
                <a:gd name="T15" fmla="*/ 13 h 29"/>
                <a:gd name="T16" fmla="*/ 16 w 28"/>
                <a:gd name="T17" fmla="*/ 14 h 29"/>
                <a:gd name="T18" fmla="*/ 17 w 28"/>
                <a:gd name="T19" fmla="*/ 15 h 29"/>
                <a:gd name="T20" fmla="*/ 19 w 28"/>
                <a:gd name="T21" fmla="*/ 15 h 29"/>
                <a:gd name="T22" fmla="*/ 20 w 28"/>
                <a:gd name="T23" fmla="*/ 15 h 29"/>
                <a:gd name="T24" fmla="*/ 21 w 28"/>
                <a:gd name="T25" fmla="*/ 14 h 29"/>
                <a:gd name="T26" fmla="*/ 22 w 28"/>
                <a:gd name="T27" fmla="*/ 15 h 29"/>
                <a:gd name="T28" fmla="*/ 16 w 28"/>
                <a:gd name="T29" fmla="*/ 21 h 29"/>
                <a:gd name="T30" fmla="*/ 15 w 28"/>
                <a:gd name="T31" fmla="*/ 21 h 29"/>
                <a:gd name="T32" fmla="*/ 16 w 28"/>
                <a:gd name="T33" fmla="*/ 19 h 29"/>
                <a:gd name="T34" fmla="*/ 16 w 28"/>
                <a:gd name="T35" fmla="*/ 18 h 29"/>
                <a:gd name="T36" fmla="*/ 16 w 28"/>
                <a:gd name="T37" fmla="*/ 16 h 29"/>
                <a:gd name="T38" fmla="*/ 15 w 28"/>
                <a:gd name="T39" fmla="*/ 15 h 29"/>
                <a:gd name="T40" fmla="*/ 13 w 28"/>
                <a:gd name="T41" fmla="*/ 14 h 29"/>
                <a:gd name="T42" fmla="*/ 9 w 28"/>
                <a:gd name="T43" fmla="*/ 18 h 29"/>
                <a:gd name="T44" fmla="*/ 8 w 28"/>
                <a:gd name="T45" fmla="*/ 20 h 29"/>
                <a:gd name="T46" fmla="*/ 8 w 28"/>
                <a:gd name="T47" fmla="*/ 21 h 29"/>
                <a:gd name="T48" fmla="*/ 9 w 28"/>
                <a:gd name="T49" fmla="*/ 21 h 29"/>
                <a:gd name="T50" fmla="*/ 10 w 28"/>
                <a:gd name="T51" fmla="*/ 23 h 29"/>
                <a:gd name="T52" fmla="*/ 11 w 28"/>
                <a:gd name="T53" fmla="*/ 24 h 29"/>
                <a:gd name="T54" fmla="*/ 12 w 28"/>
                <a:gd name="T55" fmla="*/ 24 h 29"/>
                <a:gd name="T56" fmla="*/ 13 w 28"/>
                <a:gd name="T57" fmla="*/ 25 h 29"/>
                <a:gd name="T58" fmla="*/ 14 w 28"/>
                <a:gd name="T59" fmla="*/ 25 h 29"/>
                <a:gd name="T60" fmla="*/ 16 w 28"/>
                <a:gd name="T61" fmla="*/ 25 h 29"/>
                <a:gd name="T62" fmla="*/ 19 w 28"/>
                <a:gd name="T63" fmla="*/ 24 h 29"/>
                <a:gd name="T64" fmla="*/ 20 w 28"/>
                <a:gd name="T65" fmla="*/ 25 h 29"/>
                <a:gd name="T66" fmla="*/ 15 w 28"/>
                <a:gd name="T67" fmla="*/ 29 h 29"/>
                <a:gd name="T68" fmla="*/ 0 w 28"/>
                <a:gd name="T69" fmla="*/ 16 h 29"/>
                <a:gd name="T70" fmla="*/ 1 w 28"/>
                <a:gd name="T71" fmla="*/ 15 h 29"/>
                <a:gd name="T72" fmla="*/ 2 w 28"/>
                <a:gd name="T73" fmla="*/ 16 h 29"/>
                <a:gd name="T74" fmla="*/ 3 w 28"/>
                <a:gd name="T75" fmla="*/ 16 h 29"/>
                <a:gd name="T76" fmla="*/ 4 w 28"/>
                <a:gd name="T77" fmla="*/ 16 h 29"/>
                <a:gd name="T78" fmla="*/ 5 w 28"/>
                <a:gd name="T79" fmla="*/ 16 h 29"/>
                <a:gd name="T80" fmla="*/ 15 w 28"/>
                <a:gd name="T81" fmla="*/ 5 h 29"/>
                <a:gd name="T82" fmla="*/ 15 w 28"/>
                <a:gd name="T83" fmla="*/ 4 h 29"/>
                <a:gd name="T84" fmla="*/ 15 w 28"/>
                <a:gd name="T85" fmla="*/ 3 h 29"/>
                <a:gd name="T86" fmla="*/ 14 w 28"/>
                <a:gd name="T87" fmla="*/ 2 h 29"/>
                <a:gd name="T88" fmla="*/ 14 w 28"/>
                <a:gd name="T89" fmla="*/ 1 h 29"/>
                <a:gd name="T90" fmla="*/ 15 w 28"/>
                <a:gd name="T91" fmla="*/ 0 h 29"/>
                <a:gd name="T92" fmla="*/ 28 w 28"/>
                <a:gd name="T93" fmla="*/ 13 h 29"/>
                <a:gd name="T94" fmla="*/ 25 w 28"/>
                <a:gd name="T9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" h="29">
                  <a:moveTo>
                    <a:pt x="25" y="17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10"/>
                    <a:pt x="23" y="10"/>
                    <a:pt x="23" y="10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7" y="15"/>
                    <a:pt x="17" y="15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1" y="14"/>
                    <a:pt x="21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8"/>
                    <a:pt x="16" y="18"/>
                  </a:cubicBezTo>
                  <a:cubicBezTo>
                    <a:pt x="16" y="17"/>
                    <a:pt x="16" y="17"/>
                    <a:pt x="16" y="16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5"/>
                    <a:pt x="15" y="25"/>
                    <a:pt x="16" y="25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2" y="16"/>
                    <a:pt x="3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3"/>
                    <a:pt x="15" y="3"/>
                  </a:cubicBezTo>
                  <a:cubicBezTo>
                    <a:pt x="15" y="3"/>
                    <a:pt x="15" y="2"/>
                    <a:pt x="14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8" y="13"/>
                    <a:pt x="28" y="13"/>
                    <a:pt x="28" y="13"/>
                  </a:cubicBezTo>
                  <a:lnTo>
                    <a:pt x="2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4" name="Freeform 22">
              <a:extLst>
                <a:ext uri="{FF2B5EF4-FFF2-40B4-BE49-F238E27FC236}">
                  <a16:creationId xmlns:a16="http://schemas.microsoft.com/office/drawing/2014/main" id="{4B740D4C-2178-6630-3AF6-2A5A51C7A1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1663" y="3014663"/>
              <a:ext cx="212725" cy="265113"/>
            </a:xfrm>
            <a:custGeom>
              <a:avLst/>
              <a:gdLst>
                <a:gd name="T0" fmla="*/ 13 w 26"/>
                <a:gd name="T1" fmla="*/ 32 h 32"/>
                <a:gd name="T2" fmla="*/ 8 w 26"/>
                <a:gd name="T3" fmla="*/ 25 h 32"/>
                <a:gd name="T4" fmla="*/ 11 w 26"/>
                <a:gd name="T5" fmla="*/ 20 h 32"/>
                <a:gd name="T6" fmla="*/ 12 w 26"/>
                <a:gd name="T7" fmla="*/ 14 h 32"/>
                <a:gd name="T8" fmla="*/ 12 w 26"/>
                <a:gd name="T9" fmla="*/ 14 h 32"/>
                <a:gd name="T10" fmla="*/ 7 w 26"/>
                <a:gd name="T11" fmla="*/ 17 h 32"/>
                <a:gd name="T12" fmla="*/ 6 w 26"/>
                <a:gd name="T13" fmla="*/ 18 h 32"/>
                <a:gd name="T14" fmla="*/ 6 w 26"/>
                <a:gd name="T15" fmla="*/ 19 h 32"/>
                <a:gd name="T16" fmla="*/ 6 w 26"/>
                <a:gd name="T17" fmla="*/ 20 h 32"/>
                <a:gd name="T18" fmla="*/ 7 w 26"/>
                <a:gd name="T19" fmla="*/ 21 h 32"/>
                <a:gd name="T20" fmla="*/ 6 w 26"/>
                <a:gd name="T21" fmla="*/ 21 h 32"/>
                <a:gd name="T22" fmla="*/ 0 w 26"/>
                <a:gd name="T23" fmla="*/ 12 h 32"/>
                <a:gd name="T24" fmla="*/ 0 w 26"/>
                <a:gd name="T25" fmla="*/ 11 h 32"/>
                <a:gd name="T26" fmla="*/ 1 w 26"/>
                <a:gd name="T27" fmla="*/ 12 h 32"/>
                <a:gd name="T28" fmla="*/ 2 w 26"/>
                <a:gd name="T29" fmla="*/ 13 h 32"/>
                <a:gd name="T30" fmla="*/ 3 w 26"/>
                <a:gd name="T31" fmla="*/ 13 h 32"/>
                <a:gd name="T32" fmla="*/ 4 w 26"/>
                <a:gd name="T33" fmla="*/ 13 h 32"/>
                <a:gd name="T34" fmla="*/ 16 w 26"/>
                <a:gd name="T35" fmla="*/ 5 h 32"/>
                <a:gd name="T36" fmla="*/ 17 w 26"/>
                <a:gd name="T37" fmla="*/ 4 h 32"/>
                <a:gd name="T38" fmla="*/ 17 w 26"/>
                <a:gd name="T39" fmla="*/ 3 h 32"/>
                <a:gd name="T40" fmla="*/ 17 w 26"/>
                <a:gd name="T41" fmla="*/ 2 h 32"/>
                <a:gd name="T42" fmla="*/ 16 w 26"/>
                <a:gd name="T43" fmla="*/ 1 h 32"/>
                <a:gd name="T44" fmla="*/ 17 w 26"/>
                <a:gd name="T45" fmla="*/ 0 h 32"/>
                <a:gd name="T46" fmla="*/ 24 w 26"/>
                <a:gd name="T47" fmla="*/ 10 h 32"/>
                <a:gd name="T48" fmla="*/ 26 w 26"/>
                <a:gd name="T49" fmla="*/ 16 h 32"/>
                <a:gd name="T50" fmla="*/ 24 w 26"/>
                <a:gd name="T51" fmla="*/ 20 h 32"/>
                <a:gd name="T52" fmla="*/ 20 w 26"/>
                <a:gd name="T53" fmla="*/ 21 h 32"/>
                <a:gd name="T54" fmla="*/ 16 w 26"/>
                <a:gd name="T55" fmla="*/ 19 h 32"/>
                <a:gd name="T56" fmla="*/ 15 w 26"/>
                <a:gd name="T57" fmla="*/ 22 h 32"/>
                <a:gd name="T58" fmla="*/ 14 w 26"/>
                <a:gd name="T59" fmla="*/ 26 h 32"/>
                <a:gd name="T60" fmla="*/ 13 w 26"/>
                <a:gd name="T61" fmla="*/ 28 h 32"/>
                <a:gd name="T62" fmla="*/ 13 w 26"/>
                <a:gd name="T63" fmla="*/ 30 h 32"/>
                <a:gd name="T64" fmla="*/ 13 w 26"/>
                <a:gd name="T65" fmla="*/ 31 h 32"/>
                <a:gd name="T66" fmla="*/ 14 w 26"/>
                <a:gd name="T67" fmla="*/ 31 h 32"/>
                <a:gd name="T68" fmla="*/ 13 w 26"/>
                <a:gd name="T69" fmla="*/ 32 h 32"/>
                <a:gd name="T70" fmla="*/ 20 w 26"/>
                <a:gd name="T71" fmla="*/ 15 h 32"/>
                <a:gd name="T72" fmla="*/ 22 w 26"/>
                <a:gd name="T73" fmla="*/ 12 h 32"/>
                <a:gd name="T74" fmla="*/ 21 w 26"/>
                <a:gd name="T75" fmla="*/ 9 h 32"/>
                <a:gd name="T76" fmla="*/ 21 w 26"/>
                <a:gd name="T77" fmla="*/ 8 h 32"/>
                <a:gd name="T78" fmla="*/ 13 w 26"/>
                <a:gd name="T79" fmla="*/ 13 h 32"/>
                <a:gd name="T80" fmla="*/ 14 w 26"/>
                <a:gd name="T81" fmla="*/ 14 h 32"/>
                <a:gd name="T82" fmla="*/ 17 w 26"/>
                <a:gd name="T83" fmla="*/ 16 h 32"/>
                <a:gd name="T84" fmla="*/ 20 w 26"/>
                <a:gd name="T8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32">
                  <a:moveTo>
                    <a:pt x="13" y="32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0" y="21"/>
                    <a:pt x="11" y="20"/>
                  </a:cubicBezTo>
                  <a:cubicBezTo>
                    <a:pt x="11" y="18"/>
                    <a:pt x="12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6" y="18"/>
                    <a:pt x="6" y="18"/>
                    <a:pt x="6" y="19"/>
                  </a:cubicBezTo>
                  <a:cubicBezTo>
                    <a:pt x="6" y="19"/>
                    <a:pt x="6" y="19"/>
                    <a:pt x="6" y="20"/>
                  </a:cubicBezTo>
                  <a:cubicBezTo>
                    <a:pt x="6" y="20"/>
                    <a:pt x="6" y="20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2"/>
                    <a:pt x="1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4" y="1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3"/>
                    <a:pt x="26" y="14"/>
                    <a:pt x="26" y="16"/>
                  </a:cubicBezTo>
                  <a:cubicBezTo>
                    <a:pt x="26" y="18"/>
                    <a:pt x="25" y="19"/>
                    <a:pt x="24" y="20"/>
                  </a:cubicBezTo>
                  <a:cubicBezTo>
                    <a:pt x="23" y="21"/>
                    <a:pt x="21" y="21"/>
                    <a:pt x="20" y="21"/>
                  </a:cubicBezTo>
                  <a:cubicBezTo>
                    <a:pt x="19" y="20"/>
                    <a:pt x="18" y="20"/>
                    <a:pt x="16" y="19"/>
                  </a:cubicBezTo>
                  <a:cubicBezTo>
                    <a:pt x="16" y="20"/>
                    <a:pt x="15" y="21"/>
                    <a:pt x="15" y="22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3" y="27"/>
                    <a:pt x="13" y="27"/>
                    <a:pt x="13" y="28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lnTo>
                    <a:pt x="13" y="32"/>
                  </a:lnTo>
                  <a:close/>
                  <a:moveTo>
                    <a:pt x="20" y="15"/>
                  </a:moveTo>
                  <a:cubicBezTo>
                    <a:pt x="21" y="14"/>
                    <a:pt x="22" y="13"/>
                    <a:pt x="22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18" y="16"/>
                    <a:pt x="19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5" name="Freeform 23">
              <a:extLst>
                <a:ext uri="{FF2B5EF4-FFF2-40B4-BE49-F238E27FC236}">
                  <a16:creationId xmlns:a16="http://schemas.microsoft.com/office/drawing/2014/main" id="{DCC5E84B-2345-AF86-F179-1822A29A0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3425" y="3313113"/>
              <a:ext cx="204787" cy="165100"/>
            </a:xfrm>
            <a:custGeom>
              <a:avLst/>
              <a:gdLst>
                <a:gd name="T0" fmla="*/ 2 w 25"/>
                <a:gd name="T1" fmla="*/ 13 h 20"/>
                <a:gd name="T2" fmla="*/ 2 w 25"/>
                <a:gd name="T3" fmla="*/ 10 h 20"/>
                <a:gd name="T4" fmla="*/ 2 w 25"/>
                <a:gd name="T5" fmla="*/ 7 h 20"/>
                <a:gd name="T6" fmla="*/ 1 w 25"/>
                <a:gd name="T7" fmla="*/ 6 h 20"/>
                <a:gd name="T8" fmla="*/ 0 w 25"/>
                <a:gd name="T9" fmla="*/ 5 h 20"/>
                <a:gd name="T10" fmla="*/ 7 w 25"/>
                <a:gd name="T11" fmla="*/ 2 h 20"/>
                <a:gd name="T12" fmla="*/ 8 w 25"/>
                <a:gd name="T13" fmla="*/ 4 h 20"/>
                <a:gd name="T14" fmla="*/ 6 w 25"/>
                <a:gd name="T15" fmla="*/ 5 h 20"/>
                <a:gd name="T16" fmla="*/ 4 w 25"/>
                <a:gd name="T17" fmla="*/ 7 h 20"/>
                <a:gd name="T18" fmla="*/ 4 w 25"/>
                <a:gd name="T19" fmla="*/ 10 h 20"/>
                <a:gd name="T20" fmla="*/ 4 w 25"/>
                <a:gd name="T21" fmla="*/ 13 h 20"/>
                <a:gd name="T22" fmla="*/ 6 w 25"/>
                <a:gd name="T23" fmla="*/ 15 h 20"/>
                <a:gd name="T24" fmla="*/ 8 w 25"/>
                <a:gd name="T25" fmla="*/ 15 h 20"/>
                <a:gd name="T26" fmla="*/ 10 w 25"/>
                <a:gd name="T27" fmla="*/ 14 h 20"/>
                <a:gd name="T28" fmla="*/ 11 w 25"/>
                <a:gd name="T29" fmla="*/ 11 h 20"/>
                <a:gd name="T30" fmla="*/ 11 w 25"/>
                <a:gd name="T31" fmla="*/ 8 h 20"/>
                <a:gd name="T32" fmla="*/ 11 w 25"/>
                <a:gd name="T33" fmla="*/ 6 h 20"/>
                <a:gd name="T34" fmla="*/ 12 w 25"/>
                <a:gd name="T35" fmla="*/ 3 h 20"/>
                <a:gd name="T36" fmla="*/ 15 w 25"/>
                <a:gd name="T37" fmla="*/ 0 h 20"/>
                <a:gd name="T38" fmla="*/ 17 w 25"/>
                <a:gd name="T39" fmla="*/ 0 h 20"/>
                <a:gd name="T40" fmla="*/ 20 w 25"/>
                <a:gd name="T41" fmla="*/ 1 h 20"/>
                <a:gd name="T42" fmla="*/ 22 w 25"/>
                <a:gd name="T43" fmla="*/ 3 h 20"/>
                <a:gd name="T44" fmla="*/ 23 w 25"/>
                <a:gd name="T45" fmla="*/ 6 h 20"/>
                <a:gd name="T46" fmla="*/ 24 w 25"/>
                <a:gd name="T47" fmla="*/ 9 h 20"/>
                <a:gd name="T48" fmla="*/ 24 w 25"/>
                <a:gd name="T49" fmla="*/ 12 h 20"/>
                <a:gd name="T50" fmla="*/ 25 w 25"/>
                <a:gd name="T51" fmla="*/ 12 h 20"/>
                <a:gd name="T52" fmla="*/ 25 w 25"/>
                <a:gd name="T53" fmla="*/ 14 h 20"/>
                <a:gd name="T54" fmla="*/ 19 w 25"/>
                <a:gd name="T55" fmla="*/ 16 h 20"/>
                <a:gd name="T56" fmla="*/ 18 w 25"/>
                <a:gd name="T57" fmla="*/ 15 h 20"/>
                <a:gd name="T58" fmla="*/ 20 w 25"/>
                <a:gd name="T59" fmla="*/ 13 h 20"/>
                <a:gd name="T60" fmla="*/ 22 w 25"/>
                <a:gd name="T61" fmla="*/ 11 h 20"/>
                <a:gd name="T62" fmla="*/ 22 w 25"/>
                <a:gd name="T63" fmla="*/ 9 h 20"/>
                <a:gd name="T64" fmla="*/ 22 w 25"/>
                <a:gd name="T65" fmla="*/ 7 h 20"/>
                <a:gd name="T66" fmla="*/ 20 w 25"/>
                <a:gd name="T67" fmla="*/ 5 h 20"/>
                <a:gd name="T68" fmla="*/ 18 w 25"/>
                <a:gd name="T69" fmla="*/ 4 h 20"/>
                <a:gd name="T70" fmla="*/ 16 w 25"/>
                <a:gd name="T71" fmla="*/ 6 h 20"/>
                <a:gd name="T72" fmla="*/ 16 w 25"/>
                <a:gd name="T73" fmla="*/ 9 h 20"/>
                <a:gd name="T74" fmla="*/ 16 w 25"/>
                <a:gd name="T75" fmla="*/ 11 h 20"/>
                <a:gd name="T76" fmla="*/ 16 w 25"/>
                <a:gd name="T77" fmla="*/ 13 h 20"/>
                <a:gd name="T78" fmla="*/ 15 w 25"/>
                <a:gd name="T79" fmla="*/ 17 h 20"/>
                <a:gd name="T80" fmla="*/ 12 w 25"/>
                <a:gd name="T81" fmla="*/ 20 h 20"/>
                <a:gd name="T82" fmla="*/ 9 w 25"/>
                <a:gd name="T83" fmla="*/ 20 h 20"/>
                <a:gd name="T84" fmla="*/ 6 w 25"/>
                <a:gd name="T85" fmla="*/ 19 h 20"/>
                <a:gd name="T86" fmla="*/ 4 w 25"/>
                <a:gd name="T87" fmla="*/ 17 h 20"/>
                <a:gd name="T88" fmla="*/ 2 w 25"/>
                <a:gd name="T8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20">
                  <a:moveTo>
                    <a:pt x="2" y="13"/>
                  </a:moveTo>
                  <a:cubicBezTo>
                    <a:pt x="2" y="12"/>
                    <a:pt x="2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5" y="6"/>
                    <a:pt x="5" y="7"/>
                    <a:pt x="4" y="7"/>
                  </a:cubicBezTo>
                  <a:cubicBezTo>
                    <a:pt x="4" y="8"/>
                    <a:pt x="4" y="9"/>
                    <a:pt x="4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4"/>
                    <a:pt x="5" y="15"/>
                    <a:pt x="6" y="15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9" y="15"/>
                    <a:pt x="10" y="15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8"/>
                    <a:pt x="11" y="7"/>
                    <a:pt x="11" y="6"/>
                  </a:cubicBezTo>
                  <a:cubicBezTo>
                    <a:pt x="11" y="5"/>
                    <a:pt x="11" y="3"/>
                    <a:pt x="12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18" y="0"/>
                    <a:pt x="19" y="1"/>
                    <a:pt x="20" y="1"/>
                  </a:cubicBezTo>
                  <a:cubicBezTo>
                    <a:pt x="20" y="1"/>
                    <a:pt x="21" y="2"/>
                    <a:pt x="22" y="3"/>
                  </a:cubicBezTo>
                  <a:cubicBezTo>
                    <a:pt x="22" y="4"/>
                    <a:pt x="23" y="5"/>
                    <a:pt x="23" y="6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2"/>
                    <a:pt x="21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ubicBezTo>
                    <a:pt x="22" y="6"/>
                    <a:pt x="21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7" y="5"/>
                    <a:pt x="17" y="5"/>
                    <a:pt x="16" y="6"/>
                  </a:cubicBezTo>
                  <a:cubicBezTo>
                    <a:pt x="16" y="7"/>
                    <a:pt x="16" y="8"/>
                    <a:pt x="16" y="9"/>
                  </a:cubicBezTo>
                  <a:cubicBezTo>
                    <a:pt x="16" y="10"/>
                    <a:pt x="16" y="11"/>
                    <a:pt x="16" y="11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5"/>
                    <a:pt x="15" y="16"/>
                    <a:pt x="15" y="17"/>
                  </a:cubicBezTo>
                  <a:cubicBezTo>
                    <a:pt x="14" y="18"/>
                    <a:pt x="13" y="19"/>
                    <a:pt x="12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8" y="20"/>
                    <a:pt x="7" y="19"/>
                    <a:pt x="6" y="19"/>
                  </a:cubicBezTo>
                  <a:cubicBezTo>
                    <a:pt x="6" y="18"/>
                    <a:pt x="5" y="18"/>
                    <a:pt x="4" y="17"/>
                  </a:cubicBezTo>
                  <a:cubicBezTo>
                    <a:pt x="3" y="16"/>
                    <a:pt x="3" y="15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6" name="Freeform 24">
              <a:extLst>
                <a:ext uri="{FF2B5EF4-FFF2-40B4-BE49-F238E27FC236}">
                  <a16:creationId xmlns:a16="http://schemas.microsoft.com/office/drawing/2014/main" id="{E7D77C6D-6AE5-A835-8C04-B5621C2D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578226"/>
              <a:ext cx="180975" cy="115888"/>
            </a:xfrm>
            <a:custGeom>
              <a:avLst/>
              <a:gdLst>
                <a:gd name="T0" fmla="*/ 1 w 22"/>
                <a:gd name="T1" fmla="*/ 14 h 14"/>
                <a:gd name="T2" fmla="*/ 0 w 22"/>
                <a:gd name="T3" fmla="*/ 2 h 14"/>
                <a:gd name="T4" fmla="*/ 1 w 22"/>
                <a:gd name="T5" fmla="*/ 2 h 14"/>
                <a:gd name="T6" fmla="*/ 2 w 22"/>
                <a:gd name="T7" fmla="*/ 3 h 14"/>
                <a:gd name="T8" fmla="*/ 2 w 22"/>
                <a:gd name="T9" fmla="*/ 4 h 14"/>
                <a:gd name="T10" fmla="*/ 3 w 22"/>
                <a:gd name="T11" fmla="*/ 5 h 14"/>
                <a:gd name="T12" fmla="*/ 3 w 22"/>
                <a:gd name="T13" fmla="*/ 5 h 14"/>
                <a:gd name="T14" fmla="*/ 18 w 22"/>
                <a:gd name="T15" fmla="*/ 3 h 14"/>
                <a:gd name="T16" fmla="*/ 19 w 22"/>
                <a:gd name="T17" fmla="*/ 3 h 14"/>
                <a:gd name="T18" fmla="*/ 20 w 22"/>
                <a:gd name="T19" fmla="*/ 2 h 14"/>
                <a:gd name="T20" fmla="*/ 20 w 22"/>
                <a:gd name="T21" fmla="*/ 1 h 14"/>
                <a:gd name="T22" fmla="*/ 20 w 22"/>
                <a:gd name="T23" fmla="*/ 0 h 14"/>
                <a:gd name="T24" fmla="*/ 21 w 22"/>
                <a:gd name="T25" fmla="*/ 0 h 14"/>
                <a:gd name="T26" fmla="*/ 22 w 22"/>
                <a:gd name="T27" fmla="*/ 12 h 14"/>
                <a:gd name="T28" fmla="*/ 21 w 22"/>
                <a:gd name="T29" fmla="*/ 12 h 14"/>
                <a:gd name="T30" fmla="*/ 21 w 22"/>
                <a:gd name="T31" fmla="*/ 11 h 14"/>
                <a:gd name="T32" fmla="*/ 21 w 22"/>
                <a:gd name="T33" fmla="*/ 9 h 14"/>
                <a:gd name="T34" fmla="*/ 20 w 22"/>
                <a:gd name="T35" fmla="*/ 9 h 14"/>
                <a:gd name="T36" fmla="*/ 19 w 22"/>
                <a:gd name="T37" fmla="*/ 9 h 14"/>
                <a:gd name="T38" fmla="*/ 4 w 22"/>
                <a:gd name="T39" fmla="*/ 10 h 14"/>
                <a:gd name="T40" fmla="*/ 3 w 22"/>
                <a:gd name="T41" fmla="*/ 11 h 14"/>
                <a:gd name="T42" fmla="*/ 3 w 22"/>
                <a:gd name="T43" fmla="*/ 11 h 14"/>
                <a:gd name="T44" fmla="*/ 3 w 22"/>
                <a:gd name="T45" fmla="*/ 12 h 14"/>
                <a:gd name="T46" fmla="*/ 3 w 22"/>
                <a:gd name="T47" fmla="*/ 14 h 14"/>
                <a:gd name="T48" fmla="*/ 1 w 22"/>
                <a:gd name="T4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4">
                  <a:moveTo>
                    <a:pt x="1" y="1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2"/>
                  </a:cubicBezTo>
                  <a:cubicBezTo>
                    <a:pt x="20" y="2"/>
                    <a:pt x="20" y="2"/>
                    <a:pt x="20" y="1"/>
                  </a:cubicBezTo>
                  <a:cubicBezTo>
                    <a:pt x="20" y="1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3"/>
                    <a:pt x="3" y="13"/>
                    <a:pt x="3" y="14"/>
                  </a:cubicBezTo>
                  <a:lnTo>
                    <a:pt x="1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7" name="Freeform 25">
              <a:extLst>
                <a:ext uri="{FF2B5EF4-FFF2-40B4-BE49-F238E27FC236}">
                  <a16:creationId xmlns:a16="http://schemas.microsoft.com/office/drawing/2014/main" id="{411A9066-6504-B906-253A-BC3D0FE5FF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8513" y="3802063"/>
              <a:ext cx="188912" cy="174625"/>
            </a:xfrm>
            <a:custGeom>
              <a:avLst/>
              <a:gdLst>
                <a:gd name="T0" fmla="*/ 14 w 23"/>
                <a:gd name="T1" fmla="*/ 21 h 21"/>
                <a:gd name="T2" fmla="*/ 14 w 23"/>
                <a:gd name="T3" fmla="*/ 20 h 21"/>
                <a:gd name="T4" fmla="*/ 17 w 23"/>
                <a:gd name="T5" fmla="*/ 18 h 21"/>
                <a:gd name="T6" fmla="*/ 19 w 23"/>
                <a:gd name="T7" fmla="*/ 17 h 21"/>
                <a:gd name="T8" fmla="*/ 20 w 23"/>
                <a:gd name="T9" fmla="*/ 16 h 21"/>
                <a:gd name="T10" fmla="*/ 20 w 23"/>
                <a:gd name="T11" fmla="*/ 14 h 21"/>
                <a:gd name="T12" fmla="*/ 20 w 23"/>
                <a:gd name="T13" fmla="*/ 14 h 21"/>
                <a:gd name="T14" fmla="*/ 3 w 23"/>
                <a:gd name="T15" fmla="*/ 12 h 21"/>
                <a:gd name="T16" fmla="*/ 3 w 23"/>
                <a:gd name="T17" fmla="*/ 12 h 21"/>
                <a:gd name="T18" fmla="*/ 2 w 23"/>
                <a:gd name="T19" fmla="*/ 13 h 21"/>
                <a:gd name="T20" fmla="*/ 1 w 23"/>
                <a:gd name="T21" fmla="*/ 14 h 21"/>
                <a:gd name="T22" fmla="*/ 1 w 23"/>
                <a:gd name="T23" fmla="*/ 15 h 21"/>
                <a:gd name="T24" fmla="*/ 0 w 23"/>
                <a:gd name="T25" fmla="*/ 15 h 21"/>
                <a:gd name="T26" fmla="*/ 1 w 23"/>
                <a:gd name="T27" fmla="*/ 3 h 21"/>
                <a:gd name="T28" fmla="*/ 2 w 23"/>
                <a:gd name="T29" fmla="*/ 3 h 21"/>
                <a:gd name="T30" fmla="*/ 2 w 23"/>
                <a:gd name="T31" fmla="*/ 4 h 21"/>
                <a:gd name="T32" fmla="*/ 2 w 23"/>
                <a:gd name="T33" fmla="*/ 5 h 21"/>
                <a:gd name="T34" fmla="*/ 3 w 23"/>
                <a:gd name="T35" fmla="*/ 6 h 21"/>
                <a:gd name="T36" fmla="*/ 4 w 23"/>
                <a:gd name="T37" fmla="*/ 7 h 21"/>
                <a:gd name="T38" fmla="*/ 20 w 23"/>
                <a:gd name="T39" fmla="*/ 9 h 21"/>
                <a:gd name="T40" fmla="*/ 21 w 23"/>
                <a:gd name="T41" fmla="*/ 8 h 21"/>
                <a:gd name="T42" fmla="*/ 21 w 23"/>
                <a:gd name="T43" fmla="*/ 7 h 21"/>
                <a:gd name="T44" fmla="*/ 21 w 23"/>
                <a:gd name="T45" fmla="*/ 5 h 21"/>
                <a:gd name="T46" fmla="*/ 19 w 23"/>
                <a:gd name="T47" fmla="*/ 3 h 21"/>
                <a:gd name="T48" fmla="*/ 17 w 23"/>
                <a:gd name="T49" fmla="*/ 2 h 21"/>
                <a:gd name="T50" fmla="*/ 17 w 23"/>
                <a:gd name="T51" fmla="*/ 0 h 21"/>
                <a:gd name="T52" fmla="*/ 23 w 23"/>
                <a:gd name="T53" fmla="*/ 1 h 21"/>
                <a:gd name="T54" fmla="*/ 20 w 23"/>
                <a:gd name="T55" fmla="*/ 21 h 21"/>
                <a:gd name="T56" fmla="*/ 14 w 23"/>
                <a:gd name="T5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21">
                  <a:moveTo>
                    <a:pt x="14" y="21"/>
                  </a:moveTo>
                  <a:cubicBezTo>
                    <a:pt x="14" y="20"/>
                    <a:pt x="14" y="20"/>
                    <a:pt x="14" y="20"/>
                  </a:cubicBezTo>
                  <a:cubicBezTo>
                    <a:pt x="15" y="19"/>
                    <a:pt x="16" y="19"/>
                    <a:pt x="17" y="18"/>
                  </a:cubicBezTo>
                  <a:cubicBezTo>
                    <a:pt x="19" y="18"/>
                    <a:pt x="19" y="17"/>
                    <a:pt x="19" y="17"/>
                  </a:cubicBezTo>
                  <a:cubicBezTo>
                    <a:pt x="19" y="16"/>
                    <a:pt x="19" y="16"/>
                    <a:pt x="20" y="16"/>
                  </a:cubicBezTo>
                  <a:cubicBezTo>
                    <a:pt x="20" y="15"/>
                    <a:pt x="20" y="15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1" y="14"/>
                  </a:cubicBezTo>
                  <a:cubicBezTo>
                    <a:pt x="1" y="14"/>
                    <a:pt x="1" y="14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6"/>
                    <a:pt x="4" y="7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5"/>
                  </a:cubicBezTo>
                  <a:cubicBezTo>
                    <a:pt x="21" y="5"/>
                    <a:pt x="20" y="4"/>
                    <a:pt x="19" y="3"/>
                  </a:cubicBezTo>
                  <a:cubicBezTo>
                    <a:pt x="18" y="3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0" y="21"/>
                    <a:pt x="20" y="21"/>
                    <a:pt x="20" y="21"/>
                  </a:cubicBezTo>
                  <a:lnTo>
                    <a:pt x="1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8" name="Freeform 26">
              <a:extLst>
                <a:ext uri="{FF2B5EF4-FFF2-40B4-BE49-F238E27FC236}">
                  <a16:creationId xmlns:a16="http://schemas.microsoft.com/office/drawing/2014/main" id="{553DB3ED-256A-761A-D3FA-9EB499A9CD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3900" y="4075113"/>
              <a:ext cx="214312" cy="207963"/>
            </a:xfrm>
            <a:custGeom>
              <a:avLst/>
              <a:gdLst>
                <a:gd name="T0" fmla="*/ 16 w 26"/>
                <a:gd name="T1" fmla="*/ 24 h 25"/>
                <a:gd name="T2" fmla="*/ 17 w 26"/>
                <a:gd name="T3" fmla="*/ 23 h 25"/>
                <a:gd name="T4" fmla="*/ 17 w 26"/>
                <a:gd name="T5" fmla="*/ 22 h 25"/>
                <a:gd name="T6" fmla="*/ 16 w 26"/>
                <a:gd name="T7" fmla="*/ 21 h 25"/>
                <a:gd name="T8" fmla="*/ 15 w 26"/>
                <a:gd name="T9" fmla="*/ 19 h 25"/>
                <a:gd name="T10" fmla="*/ 13 w 26"/>
                <a:gd name="T11" fmla="*/ 17 h 25"/>
                <a:gd name="T12" fmla="*/ 11 w 26"/>
                <a:gd name="T13" fmla="*/ 13 h 25"/>
                <a:gd name="T14" fmla="*/ 9 w 26"/>
                <a:gd name="T15" fmla="*/ 11 h 25"/>
                <a:gd name="T16" fmla="*/ 7 w 26"/>
                <a:gd name="T17" fmla="*/ 10 h 25"/>
                <a:gd name="T18" fmla="*/ 4 w 26"/>
                <a:gd name="T19" fmla="*/ 9 h 25"/>
                <a:gd name="T20" fmla="*/ 3 w 26"/>
                <a:gd name="T21" fmla="*/ 9 h 25"/>
                <a:gd name="T22" fmla="*/ 2 w 26"/>
                <a:gd name="T23" fmla="*/ 10 h 25"/>
                <a:gd name="T24" fmla="*/ 2 w 26"/>
                <a:gd name="T25" fmla="*/ 11 h 25"/>
                <a:gd name="T26" fmla="*/ 1 w 26"/>
                <a:gd name="T27" fmla="*/ 12 h 25"/>
                <a:gd name="T28" fmla="*/ 0 w 26"/>
                <a:gd name="T29" fmla="*/ 11 h 25"/>
                <a:gd name="T30" fmla="*/ 4 w 26"/>
                <a:gd name="T31" fmla="*/ 0 h 25"/>
                <a:gd name="T32" fmla="*/ 5 w 26"/>
                <a:gd name="T33" fmla="*/ 1 h 25"/>
                <a:gd name="T34" fmla="*/ 5 w 26"/>
                <a:gd name="T35" fmla="*/ 2 h 25"/>
                <a:gd name="T36" fmla="*/ 5 w 26"/>
                <a:gd name="T37" fmla="*/ 3 h 25"/>
                <a:gd name="T38" fmla="*/ 5 w 26"/>
                <a:gd name="T39" fmla="*/ 4 h 25"/>
                <a:gd name="T40" fmla="*/ 6 w 26"/>
                <a:gd name="T41" fmla="*/ 4 h 25"/>
                <a:gd name="T42" fmla="*/ 9 w 26"/>
                <a:gd name="T43" fmla="*/ 6 h 25"/>
                <a:gd name="T44" fmla="*/ 10 w 26"/>
                <a:gd name="T45" fmla="*/ 6 h 25"/>
                <a:gd name="T46" fmla="*/ 11 w 26"/>
                <a:gd name="T47" fmla="*/ 6 h 25"/>
                <a:gd name="T48" fmla="*/ 12 w 26"/>
                <a:gd name="T49" fmla="*/ 6 h 25"/>
                <a:gd name="T50" fmla="*/ 13 w 26"/>
                <a:gd name="T51" fmla="*/ 6 h 25"/>
                <a:gd name="T52" fmla="*/ 17 w 26"/>
                <a:gd name="T53" fmla="*/ 5 h 25"/>
                <a:gd name="T54" fmla="*/ 21 w 26"/>
                <a:gd name="T55" fmla="*/ 4 h 25"/>
                <a:gd name="T56" fmla="*/ 23 w 26"/>
                <a:gd name="T57" fmla="*/ 4 h 25"/>
                <a:gd name="T58" fmla="*/ 24 w 26"/>
                <a:gd name="T59" fmla="*/ 3 h 25"/>
                <a:gd name="T60" fmla="*/ 25 w 26"/>
                <a:gd name="T61" fmla="*/ 3 h 25"/>
                <a:gd name="T62" fmla="*/ 25 w 26"/>
                <a:gd name="T63" fmla="*/ 2 h 25"/>
                <a:gd name="T64" fmla="*/ 26 w 26"/>
                <a:gd name="T65" fmla="*/ 2 h 25"/>
                <a:gd name="T66" fmla="*/ 22 w 26"/>
                <a:gd name="T67" fmla="*/ 13 h 25"/>
                <a:gd name="T68" fmla="*/ 21 w 26"/>
                <a:gd name="T69" fmla="*/ 13 h 25"/>
                <a:gd name="T70" fmla="*/ 21 w 26"/>
                <a:gd name="T71" fmla="*/ 11 h 25"/>
                <a:gd name="T72" fmla="*/ 21 w 26"/>
                <a:gd name="T73" fmla="*/ 10 h 25"/>
                <a:gd name="T74" fmla="*/ 20 w 26"/>
                <a:gd name="T75" fmla="*/ 10 h 25"/>
                <a:gd name="T76" fmla="*/ 19 w 26"/>
                <a:gd name="T77" fmla="*/ 10 h 25"/>
                <a:gd name="T78" fmla="*/ 16 w 26"/>
                <a:gd name="T79" fmla="*/ 11 h 25"/>
                <a:gd name="T80" fmla="*/ 11 w 26"/>
                <a:gd name="T81" fmla="*/ 11 h 25"/>
                <a:gd name="T82" fmla="*/ 16 w 26"/>
                <a:gd name="T83" fmla="*/ 17 h 25"/>
                <a:gd name="T84" fmla="*/ 17 w 26"/>
                <a:gd name="T85" fmla="*/ 19 h 25"/>
                <a:gd name="T86" fmla="*/ 18 w 26"/>
                <a:gd name="T87" fmla="*/ 19 h 25"/>
                <a:gd name="T88" fmla="*/ 19 w 26"/>
                <a:gd name="T89" fmla="*/ 17 h 25"/>
                <a:gd name="T90" fmla="*/ 20 w 26"/>
                <a:gd name="T91" fmla="*/ 17 h 25"/>
                <a:gd name="T92" fmla="*/ 18 w 26"/>
                <a:gd name="T93" fmla="*/ 25 h 25"/>
                <a:gd name="T94" fmla="*/ 16 w 26"/>
                <a:gd name="T9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" h="25">
                  <a:moveTo>
                    <a:pt x="16" y="24"/>
                  </a:moveTo>
                  <a:cubicBezTo>
                    <a:pt x="17" y="24"/>
                    <a:pt x="17" y="23"/>
                    <a:pt x="17" y="23"/>
                  </a:cubicBezTo>
                  <a:cubicBezTo>
                    <a:pt x="17" y="23"/>
                    <a:pt x="17" y="23"/>
                    <a:pt x="17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0"/>
                    <a:pt x="16" y="20"/>
                    <a:pt x="15" y="19"/>
                  </a:cubicBezTo>
                  <a:cubicBezTo>
                    <a:pt x="15" y="19"/>
                    <a:pt x="14" y="18"/>
                    <a:pt x="13" y="17"/>
                  </a:cubicBezTo>
                  <a:cubicBezTo>
                    <a:pt x="12" y="15"/>
                    <a:pt x="12" y="14"/>
                    <a:pt x="11" y="13"/>
                  </a:cubicBezTo>
                  <a:cubicBezTo>
                    <a:pt x="10" y="12"/>
                    <a:pt x="10" y="12"/>
                    <a:pt x="9" y="11"/>
                  </a:cubicBezTo>
                  <a:cubicBezTo>
                    <a:pt x="9" y="11"/>
                    <a:pt x="8" y="11"/>
                    <a:pt x="7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3" y="9"/>
                  </a:cubicBezTo>
                  <a:cubicBezTo>
                    <a:pt x="3" y="9"/>
                    <a:pt x="3" y="9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1"/>
                    <a:pt x="1" y="11"/>
                    <a:pt x="1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2" y="6"/>
                  </a:cubicBezTo>
                  <a:cubicBezTo>
                    <a:pt x="12" y="6"/>
                    <a:pt x="12" y="6"/>
                    <a:pt x="13" y="6"/>
                  </a:cubicBezTo>
                  <a:cubicBezTo>
                    <a:pt x="14" y="6"/>
                    <a:pt x="16" y="5"/>
                    <a:pt x="17" y="5"/>
                  </a:cubicBezTo>
                  <a:cubicBezTo>
                    <a:pt x="19" y="5"/>
                    <a:pt x="20" y="5"/>
                    <a:pt x="21" y="4"/>
                  </a:cubicBezTo>
                  <a:cubicBezTo>
                    <a:pt x="22" y="4"/>
                    <a:pt x="22" y="4"/>
                    <a:pt x="23" y="4"/>
                  </a:cubicBezTo>
                  <a:cubicBezTo>
                    <a:pt x="23" y="4"/>
                    <a:pt x="24" y="4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8" y="10"/>
                    <a:pt x="17" y="10"/>
                    <a:pt x="16" y="11"/>
                  </a:cubicBezTo>
                  <a:cubicBezTo>
                    <a:pt x="14" y="11"/>
                    <a:pt x="13" y="11"/>
                    <a:pt x="11" y="11"/>
                  </a:cubicBezTo>
                  <a:cubicBezTo>
                    <a:pt x="13" y="14"/>
                    <a:pt x="15" y="16"/>
                    <a:pt x="16" y="17"/>
                  </a:cubicBezTo>
                  <a:cubicBezTo>
                    <a:pt x="16" y="18"/>
                    <a:pt x="17" y="19"/>
                    <a:pt x="17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8" y="25"/>
                    <a:pt x="18" y="25"/>
                    <a:pt x="18" y="25"/>
                  </a:cubicBezTo>
                  <a:lnTo>
                    <a:pt x="16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  <p:sp>
          <p:nvSpPr>
            <p:cNvPr id="49" name="Freeform 27">
              <a:extLst>
                <a:ext uri="{FF2B5EF4-FFF2-40B4-BE49-F238E27FC236}">
                  <a16:creationId xmlns:a16="http://schemas.microsoft.com/office/drawing/2014/main" id="{0DDCD809-2F1E-4A7F-8232-63D0CF1D73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8750" y="2849563"/>
              <a:ext cx="1785937" cy="1798638"/>
            </a:xfrm>
            <a:custGeom>
              <a:avLst/>
              <a:gdLst>
                <a:gd name="T0" fmla="*/ 108 w 217"/>
                <a:gd name="T1" fmla="*/ 217 h 217"/>
                <a:gd name="T2" fmla="*/ 108 w 217"/>
                <a:gd name="T3" fmla="*/ 0 h 217"/>
                <a:gd name="T4" fmla="*/ 92 w 217"/>
                <a:gd name="T5" fmla="*/ 18 h 217"/>
                <a:gd name="T6" fmla="*/ 84 w 217"/>
                <a:gd name="T7" fmla="*/ 38 h 217"/>
                <a:gd name="T8" fmla="*/ 27 w 217"/>
                <a:gd name="T9" fmla="*/ 67 h 217"/>
                <a:gd name="T10" fmla="*/ 38 w 217"/>
                <a:gd name="T11" fmla="*/ 80 h 217"/>
                <a:gd name="T12" fmla="*/ 84 w 217"/>
                <a:gd name="T13" fmla="*/ 74 h 217"/>
                <a:gd name="T14" fmla="*/ 21 w 217"/>
                <a:gd name="T15" fmla="*/ 128 h 217"/>
                <a:gd name="T16" fmla="*/ 23 w 217"/>
                <a:gd name="T17" fmla="*/ 139 h 217"/>
                <a:gd name="T18" fmla="*/ 63 w 217"/>
                <a:gd name="T19" fmla="*/ 104 h 217"/>
                <a:gd name="T20" fmla="*/ 101 w 217"/>
                <a:gd name="T21" fmla="*/ 80 h 217"/>
                <a:gd name="T22" fmla="*/ 101 w 217"/>
                <a:gd name="T23" fmla="*/ 27 h 217"/>
                <a:gd name="T24" fmla="*/ 92 w 217"/>
                <a:gd name="T25" fmla="*/ 18 h 217"/>
                <a:gd name="T26" fmla="*/ 116 w 217"/>
                <a:gd name="T27" fmla="*/ 27 h 217"/>
                <a:gd name="T28" fmla="*/ 116 w 217"/>
                <a:gd name="T29" fmla="*/ 80 h 217"/>
                <a:gd name="T30" fmla="*/ 154 w 217"/>
                <a:gd name="T31" fmla="*/ 104 h 217"/>
                <a:gd name="T32" fmla="*/ 193 w 217"/>
                <a:gd name="T33" fmla="*/ 139 h 217"/>
                <a:gd name="T34" fmla="*/ 196 w 217"/>
                <a:gd name="T35" fmla="*/ 128 h 217"/>
                <a:gd name="T36" fmla="*/ 133 w 217"/>
                <a:gd name="T37" fmla="*/ 74 h 217"/>
                <a:gd name="T38" fmla="*/ 178 w 217"/>
                <a:gd name="T39" fmla="*/ 80 h 217"/>
                <a:gd name="T40" fmla="*/ 189 w 217"/>
                <a:gd name="T41" fmla="*/ 67 h 217"/>
                <a:gd name="T42" fmla="*/ 133 w 217"/>
                <a:gd name="T43" fmla="*/ 38 h 217"/>
                <a:gd name="T44" fmla="*/ 124 w 217"/>
                <a:gd name="T45" fmla="*/ 18 h 217"/>
                <a:gd name="T46" fmla="*/ 176 w 217"/>
                <a:gd name="T47" fmla="*/ 164 h 217"/>
                <a:gd name="T48" fmla="*/ 148 w 217"/>
                <a:gd name="T49" fmla="*/ 122 h 217"/>
                <a:gd name="T50" fmla="*/ 117 w 217"/>
                <a:gd name="T51" fmla="*/ 105 h 217"/>
                <a:gd name="T52" fmla="*/ 108 w 217"/>
                <a:gd name="T53" fmla="*/ 92 h 217"/>
                <a:gd name="T54" fmla="*/ 100 w 217"/>
                <a:gd name="T55" fmla="*/ 105 h 217"/>
                <a:gd name="T56" fmla="*/ 68 w 217"/>
                <a:gd name="T57" fmla="*/ 122 h 217"/>
                <a:gd name="T58" fmla="*/ 41 w 217"/>
                <a:gd name="T59" fmla="*/ 164 h 217"/>
                <a:gd name="T60" fmla="*/ 56 w 217"/>
                <a:gd name="T61" fmla="*/ 171 h 217"/>
                <a:gd name="T62" fmla="*/ 100 w 217"/>
                <a:gd name="T63" fmla="*/ 122 h 217"/>
                <a:gd name="T64" fmla="*/ 95 w 217"/>
                <a:gd name="T65" fmla="*/ 143 h 217"/>
                <a:gd name="T66" fmla="*/ 82 w 217"/>
                <a:gd name="T67" fmla="*/ 154 h 217"/>
                <a:gd name="T68" fmla="*/ 75 w 217"/>
                <a:gd name="T69" fmla="*/ 194 h 217"/>
                <a:gd name="T70" fmla="*/ 95 w 217"/>
                <a:gd name="T71" fmla="*/ 164 h 217"/>
                <a:gd name="T72" fmla="*/ 121 w 217"/>
                <a:gd name="T73" fmla="*/ 164 h 217"/>
                <a:gd name="T74" fmla="*/ 141 w 217"/>
                <a:gd name="T75" fmla="*/ 194 h 217"/>
                <a:gd name="T76" fmla="*/ 134 w 217"/>
                <a:gd name="T77" fmla="*/ 154 h 217"/>
                <a:gd name="T78" fmla="*/ 122 w 217"/>
                <a:gd name="T79" fmla="*/ 143 h 217"/>
                <a:gd name="T80" fmla="*/ 117 w 217"/>
                <a:gd name="T81" fmla="*/ 122 h 217"/>
                <a:gd name="T82" fmla="*/ 160 w 217"/>
                <a:gd name="T83" fmla="*/ 171 h 217"/>
                <a:gd name="T84" fmla="*/ 176 w 217"/>
                <a:gd name="T85" fmla="*/ 16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7" h="217">
                  <a:moveTo>
                    <a:pt x="217" y="109"/>
                  </a:moveTo>
                  <a:cubicBezTo>
                    <a:pt x="217" y="169"/>
                    <a:pt x="168" y="217"/>
                    <a:pt x="108" y="217"/>
                  </a:cubicBezTo>
                  <a:cubicBezTo>
                    <a:pt x="48" y="217"/>
                    <a:pt x="0" y="169"/>
                    <a:pt x="0" y="109"/>
                  </a:cubicBezTo>
                  <a:cubicBezTo>
                    <a:pt x="0" y="49"/>
                    <a:pt x="48" y="0"/>
                    <a:pt x="108" y="0"/>
                  </a:cubicBezTo>
                  <a:cubicBezTo>
                    <a:pt x="168" y="0"/>
                    <a:pt x="217" y="49"/>
                    <a:pt x="217" y="109"/>
                  </a:cubicBezTo>
                  <a:close/>
                  <a:moveTo>
                    <a:pt x="92" y="18"/>
                  </a:moveTo>
                  <a:cubicBezTo>
                    <a:pt x="88" y="18"/>
                    <a:pt x="84" y="22"/>
                    <a:pt x="84" y="27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75" y="40"/>
                    <a:pt x="66" y="43"/>
                    <a:pt x="57" y="48"/>
                  </a:cubicBezTo>
                  <a:cubicBezTo>
                    <a:pt x="46" y="53"/>
                    <a:pt x="36" y="60"/>
                    <a:pt x="27" y="67"/>
                  </a:cubicBezTo>
                  <a:cubicBezTo>
                    <a:pt x="24" y="70"/>
                    <a:pt x="23" y="75"/>
                    <a:pt x="26" y="79"/>
                  </a:cubicBezTo>
                  <a:cubicBezTo>
                    <a:pt x="29" y="82"/>
                    <a:pt x="35" y="83"/>
                    <a:pt x="38" y="80"/>
                  </a:cubicBezTo>
                  <a:cubicBezTo>
                    <a:pt x="52" y="68"/>
                    <a:pt x="68" y="59"/>
                    <a:pt x="84" y="55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73" y="77"/>
                    <a:pt x="62" y="83"/>
                    <a:pt x="52" y="92"/>
                  </a:cubicBezTo>
                  <a:cubicBezTo>
                    <a:pt x="41" y="101"/>
                    <a:pt x="30" y="113"/>
                    <a:pt x="21" y="128"/>
                  </a:cubicBezTo>
                  <a:cubicBezTo>
                    <a:pt x="20" y="129"/>
                    <a:pt x="19" y="131"/>
                    <a:pt x="19" y="132"/>
                  </a:cubicBezTo>
                  <a:cubicBezTo>
                    <a:pt x="19" y="135"/>
                    <a:pt x="21" y="138"/>
                    <a:pt x="23" y="139"/>
                  </a:cubicBezTo>
                  <a:cubicBezTo>
                    <a:pt x="27" y="142"/>
                    <a:pt x="32" y="141"/>
                    <a:pt x="35" y="137"/>
                  </a:cubicBezTo>
                  <a:cubicBezTo>
                    <a:pt x="43" y="124"/>
                    <a:pt x="53" y="113"/>
                    <a:pt x="63" y="104"/>
                  </a:cubicBezTo>
                  <a:cubicBezTo>
                    <a:pt x="73" y="96"/>
                    <a:pt x="84" y="90"/>
                    <a:pt x="94" y="88"/>
                  </a:cubicBezTo>
                  <a:cubicBezTo>
                    <a:pt x="99" y="87"/>
                    <a:pt x="101" y="83"/>
                    <a:pt x="101" y="80"/>
                  </a:cubicBezTo>
                  <a:cubicBezTo>
                    <a:pt x="101" y="80"/>
                    <a:pt x="101" y="78"/>
                    <a:pt x="101" y="76"/>
                  </a:cubicBezTo>
                  <a:cubicBezTo>
                    <a:pt x="101" y="63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2"/>
                    <a:pt x="97" y="18"/>
                    <a:pt x="92" y="18"/>
                  </a:cubicBezTo>
                  <a:close/>
                  <a:moveTo>
                    <a:pt x="116" y="27"/>
                  </a:moveTo>
                  <a:cubicBezTo>
                    <a:pt x="116" y="27"/>
                    <a:pt x="116" y="27"/>
                    <a:pt x="116" y="27"/>
                  </a:cubicBezTo>
                  <a:cubicBezTo>
                    <a:pt x="116" y="27"/>
                    <a:pt x="116" y="63"/>
                    <a:pt x="116" y="76"/>
                  </a:cubicBezTo>
                  <a:cubicBezTo>
                    <a:pt x="116" y="78"/>
                    <a:pt x="116" y="80"/>
                    <a:pt x="116" y="80"/>
                  </a:cubicBezTo>
                  <a:cubicBezTo>
                    <a:pt x="116" y="83"/>
                    <a:pt x="118" y="87"/>
                    <a:pt x="122" y="88"/>
                  </a:cubicBezTo>
                  <a:cubicBezTo>
                    <a:pt x="132" y="90"/>
                    <a:pt x="143" y="96"/>
                    <a:pt x="154" y="104"/>
                  </a:cubicBezTo>
                  <a:cubicBezTo>
                    <a:pt x="164" y="113"/>
                    <a:pt x="173" y="124"/>
                    <a:pt x="182" y="137"/>
                  </a:cubicBezTo>
                  <a:cubicBezTo>
                    <a:pt x="184" y="141"/>
                    <a:pt x="189" y="142"/>
                    <a:pt x="193" y="139"/>
                  </a:cubicBezTo>
                  <a:cubicBezTo>
                    <a:pt x="196" y="138"/>
                    <a:pt x="197" y="135"/>
                    <a:pt x="197" y="132"/>
                  </a:cubicBezTo>
                  <a:cubicBezTo>
                    <a:pt x="197" y="131"/>
                    <a:pt x="197" y="129"/>
                    <a:pt x="196" y="128"/>
                  </a:cubicBezTo>
                  <a:cubicBezTo>
                    <a:pt x="186" y="113"/>
                    <a:pt x="176" y="101"/>
                    <a:pt x="164" y="92"/>
                  </a:cubicBezTo>
                  <a:cubicBezTo>
                    <a:pt x="154" y="83"/>
                    <a:pt x="144" y="77"/>
                    <a:pt x="133" y="74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8" y="59"/>
                    <a:pt x="165" y="68"/>
                    <a:pt x="178" y="80"/>
                  </a:cubicBezTo>
                  <a:cubicBezTo>
                    <a:pt x="182" y="83"/>
                    <a:pt x="187" y="82"/>
                    <a:pt x="190" y="79"/>
                  </a:cubicBezTo>
                  <a:cubicBezTo>
                    <a:pt x="193" y="75"/>
                    <a:pt x="193" y="70"/>
                    <a:pt x="189" y="67"/>
                  </a:cubicBezTo>
                  <a:cubicBezTo>
                    <a:pt x="180" y="60"/>
                    <a:pt x="170" y="53"/>
                    <a:pt x="160" y="48"/>
                  </a:cubicBezTo>
                  <a:cubicBezTo>
                    <a:pt x="151" y="43"/>
                    <a:pt x="142" y="40"/>
                    <a:pt x="133" y="38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3" y="22"/>
                    <a:pt x="129" y="18"/>
                    <a:pt x="124" y="18"/>
                  </a:cubicBezTo>
                  <a:cubicBezTo>
                    <a:pt x="119" y="18"/>
                    <a:pt x="116" y="22"/>
                    <a:pt x="116" y="27"/>
                  </a:cubicBezTo>
                  <a:close/>
                  <a:moveTo>
                    <a:pt x="176" y="164"/>
                  </a:moveTo>
                  <a:cubicBezTo>
                    <a:pt x="172" y="156"/>
                    <a:pt x="168" y="148"/>
                    <a:pt x="164" y="141"/>
                  </a:cubicBezTo>
                  <a:cubicBezTo>
                    <a:pt x="159" y="134"/>
                    <a:pt x="154" y="128"/>
                    <a:pt x="148" y="122"/>
                  </a:cubicBezTo>
                  <a:cubicBezTo>
                    <a:pt x="142" y="117"/>
                    <a:pt x="136" y="112"/>
                    <a:pt x="130" y="110"/>
                  </a:cubicBezTo>
                  <a:cubicBezTo>
                    <a:pt x="126" y="108"/>
                    <a:pt x="121" y="106"/>
                    <a:pt x="117" y="105"/>
                  </a:cubicBezTo>
                  <a:cubicBezTo>
                    <a:pt x="117" y="100"/>
                    <a:pt x="117" y="100"/>
                    <a:pt x="117" y="100"/>
                  </a:cubicBezTo>
                  <a:cubicBezTo>
                    <a:pt x="117" y="96"/>
                    <a:pt x="113" y="92"/>
                    <a:pt x="108" y="92"/>
                  </a:cubicBezTo>
                  <a:cubicBezTo>
                    <a:pt x="104" y="92"/>
                    <a:pt x="100" y="96"/>
                    <a:pt x="100" y="100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95" y="106"/>
                    <a:pt x="91" y="108"/>
                    <a:pt x="87" y="110"/>
                  </a:cubicBezTo>
                  <a:cubicBezTo>
                    <a:pt x="80" y="112"/>
                    <a:pt x="74" y="117"/>
                    <a:pt x="68" y="122"/>
                  </a:cubicBezTo>
                  <a:cubicBezTo>
                    <a:pt x="63" y="128"/>
                    <a:pt x="58" y="134"/>
                    <a:pt x="53" y="141"/>
                  </a:cubicBezTo>
                  <a:cubicBezTo>
                    <a:pt x="48" y="148"/>
                    <a:pt x="44" y="156"/>
                    <a:pt x="41" y="164"/>
                  </a:cubicBezTo>
                  <a:cubicBezTo>
                    <a:pt x="39" y="168"/>
                    <a:pt x="41" y="173"/>
                    <a:pt x="45" y="175"/>
                  </a:cubicBezTo>
                  <a:cubicBezTo>
                    <a:pt x="49" y="177"/>
                    <a:pt x="54" y="175"/>
                    <a:pt x="56" y="171"/>
                  </a:cubicBezTo>
                  <a:cubicBezTo>
                    <a:pt x="63" y="155"/>
                    <a:pt x="71" y="143"/>
                    <a:pt x="80" y="134"/>
                  </a:cubicBezTo>
                  <a:cubicBezTo>
                    <a:pt x="86" y="128"/>
                    <a:pt x="93" y="124"/>
                    <a:pt x="100" y="122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41"/>
                    <a:pt x="96" y="142"/>
                    <a:pt x="95" y="143"/>
                  </a:cubicBezTo>
                  <a:cubicBezTo>
                    <a:pt x="94" y="144"/>
                    <a:pt x="93" y="144"/>
                    <a:pt x="93" y="145"/>
                  </a:cubicBezTo>
                  <a:cubicBezTo>
                    <a:pt x="89" y="147"/>
                    <a:pt x="86" y="150"/>
                    <a:pt x="82" y="154"/>
                  </a:cubicBezTo>
                  <a:cubicBezTo>
                    <a:pt x="76" y="162"/>
                    <a:pt x="71" y="173"/>
                    <a:pt x="69" y="185"/>
                  </a:cubicBezTo>
                  <a:cubicBezTo>
                    <a:pt x="68" y="189"/>
                    <a:pt x="71" y="193"/>
                    <a:pt x="75" y="194"/>
                  </a:cubicBezTo>
                  <a:cubicBezTo>
                    <a:pt x="80" y="195"/>
                    <a:pt x="84" y="193"/>
                    <a:pt x="85" y="188"/>
                  </a:cubicBezTo>
                  <a:cubicBezTo>
                    <a:pt x="87" y="179"/>
                    <a:pt x="91" y="170"/>
                    <a:pt x="95" y="164"/>
                  </a:cubicBezTo>
                  <a:cubicBezTo>
                    <a:pt x="98" y="161"/>
                    <a:pt x="103" y="156"/>
                    <a:pt x="108" y="156"/>
                  </a:cubicBezTo>
                  <a:cubicBezTo>
                    <a:pt x="114" y="156"/>
                    <a:pt x="119" y="161"/>
                    <a:pt x="121" y="164"/>
                  </a:cubicBezTo>
                  <a:cubicBezTo>
                    <a:pt x="126" y="170"/>
                    <a:pt x="129" y="179"/>
                    <a:pt x="131" y="188"/>
                  </a:cubicBezTo>
                  <a:cubicBezTo>
                    <a:pt x="132" y="193"/>
                    <a:pt x="137" y="195"/>
                    <a:pt x="141" y="194"/>
                  </a:cubicBezTo>
                  <a:cubicBezTo>
                    <a:pt x="146" y="193"/>
                    <a:pt x="149" y="189"/>
                    <a:pt x="148" y="185"/>
                  </a:cubicBezTo>
                  <a:cubicBezTo>
                    <a:pt x="145" y="173"/>
                    <a:pt x="140" y="162"/>
                    <a:pt x="134" y="154"/>
                  </a:cubicBezTo>
                  <a:cubicBezTo>
                    <a:pt x="131" y="150"/>
                    <a:pt x="127" y="147"/>
                    <a:pt x="124" y="145"/>
                  </a:cubicBezTo>
                  <a:cubicBezTo>
                    <a:pt x="123" y="144"/>
                    <a:pt x="122" y="144"/>
                    <a:pt x="122" y="143"/>
                  </a:cubicBezTo>
                  <a:cubicBezTo>
                    <a:pt x="120" y="142"/>
                    <a:pt x="117" y="141"/>
                    <a:pt x="117" y="136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24" y="124"/>
                    <a:pt x="130" y="128"/>
                    <a:pt x="137" y="134"/>
                  </a:cubicBezTo>
                  <a:cubicBezTo>
                    <a:pt x="146" y="143"/>
                    <a:pt x="154" y="155"/>
                    <a:pt x="160" y="171"/>
                  </a:cubicBezTo>
                  <a:cubicBezTo>
                    <a:pt x="162" y="175"/>
                    <a:pt x="167" y="177"/>
                    <a:pt x="171" y="175"/>
                  </a:cubicBezTo>
                  <a:cubicBezTo>
                    <a:pt x="176" y="173"/>
                    <a:pt x="178" y="168"/>
                    <a:pt x="176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40" tIns="91421" rIns="182840" bIns="9142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7197"/>
            </a:p>
          </p:txBody>
        </p:sp>
      </p:grpSp>
      <p:sp>
        <p:nvSpPr>
          <p:cNvPr id="50" name="powerpoint template design by DAJU_PPT正版来源小红书大橘PPT微信DAJU_PPT请勿抄袭搬运！盗版必究！-1">
            <a:extLst>
              <a:ext uri="{FF2B5EF4-FFF2-40B4-BE49-F238E27FC236}">
                <a16:creationId xmlns:a16="http://schemas.microsoft.com/office/drawing/2014/main" id="{991A4C02-95FF-6E07-F1BA-6C9F6BDC9357}"/>
              </a:ext>
            </a:extLst>
          </p:cNvPr>
          <p:cNvSpPr txBox="1"/>
          <p:nvPr/>
        </p:nvSpPr>
        <p:spPr>
          <a:xfrm>
            <a:off x="0" y="392992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>
              <a:defRPr sz="2400" b="1" kern="0"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zh-CN" altLang="en-US" sz="1600" b="0" dirty="0">
                <a:sym typeface="+mn-lt"/>
              </a:rPr>
              <a:t>文献基本信息</a:t>
            </a:r>
            <a:endParaRPr lang="en-US" altLang="zh-CN" sz="1600" b="0" dirty="0">
              <a:sym typeface="+mn-lt"/>
            </a:endParaRPr>
          </a:p>
        </p:txBody>
      </p:sp>
      <p:sp>
        <p:nvSpPr>
          <p:cNvPr id="51" name="powerpoint template design by DAJU_PPT正版来源小红书大橘PPT微信DAJU_PPT请勿抄袭搬运！盗版必究！-2">
            <a:extLst>
              <a:ext uri="{FF2B5EF4-FFF2-40B4-BE49-F238E27FC236}">
                <a16:creationId xmlns:a16="http://schemas.microsoft.com/office/drawing/2014/main" id="{55274B15-28F1-2096-971B-CC1716CA760B}"/>
              </a:ext>
            </a:extLst>
          </p:cNvPr>
          <p:cNvSpPr txBox="1"/>
          <p:nvPr/>
        </p:nvSpPr>
        <p:spPr>
          <a:xfrm>
            <a:off x="0" y="1084168"/>
            <a:ext cx="2152891" cy="523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algn="ctr">
              <a:defRPr b="1" kern="0">
                <a:solidFill>
                  <a:schemeClr val="bg1"/>
                </a:solidFill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2000" dirty="0">
                <a:sym typeface="+mn-lt"/>
              </a:rPr>
              <a:t>背景与意义</a:t>
            </a:r>
            <a:endParaRPr lang="en-US" altLang="zh-CN" sz="2000" dirty="0">
              <a:sym typeface="+mn-lt"/>
            </a:endParaRPr>
          </a:p>
        </p:txBody>
      </p:sp>
      <p:sp>
        <p:nvSpPr>
          <p:cNvPr id="52" name="powerpoint template design by DAJU_PPT正版来源小红书大橘PPT微信DAJU_PPT请勿抄袭搬运！盗版必究！-3">
            <a:extLst>
              <a:ext uri="{FF2B5EF4-FFF2-40B4-BE49-F238E27FC236}">
                <a16:creationId xmlns:a16="http://schemas.microsoft.com/office/drawing/2014/main" id="{42556B4F-D3DB-8496-26B8-41A043B0D6AF}"/>
              </a:ext>
            </a:extLst>
          </p:cNvPr>
          <p:cNvSpPr txBox="1"/>
          <p:nvPr/>
        </p:nvSpPr>
        <p:spPr>
          <a:xfrm>
            <a:off x="0" y="1775344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策略及方法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3" name="powerpoint template design by DAJU_PPT正版来源小红书大橘PPT微信DAJU_PPT请勿抄袭搬运！盗版必究！-4">
            <a:extLst>
              <a:ext uri="{FF2B5EF4-FFF2-40B4-BE49-F238E27FC236}">
                <a16:creationId xmlns:a16="http://schemas.microsoft.com/office/drawing/2014/main" id="{1585AB2E-4958-E490-49AA-EAE1F427E83B}"/>
              </a:ext>
            </a:extLst>
          </p:cNvPr>
          <p:cNvSpPr txBox="1"/>
          <p:nvPr/>
        </p:nvSpPr>
        <p:spPr>
          <a:xfrm>
            <a:off x="0" y="2466520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实验数据分析</a:t>
            </a:r>
            <a:endParaRPr kumimoji="0" lang="en-US" altLang="zh-CN" sz="1600" i="0" u="none" strike="noStrike" kern="0" cap="none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4" name="powerpoint template design by DAJU_PPT正版来源小红书大橘PPT微信DAJU_PPT请勿抄袭搬运！盗版必究！-5">
            <a:extLst>
              <a:ext uri="{FF2B5EF4-FFF2-40B4-BE49-F238E27FC236}">
                <a16:creationId xmlns:a16="http://schemas.microsoft.com/office/drawing/2014/main" id="{8CA6C6AA-8562-BDF0-AA9A-2A3F7F572547}"/>
              </a:ext>
            </a:extLst>
          </p:cNvPr>
          <p:cNvSpPr txBox="1"/>
          <p:nvPr/>
        </p:nvSpPr>
        <p:spPr>
          <a:xfrm>
            <a:off x="0" y="3157696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结论及讨论</a:t>
            </a:r>
          </a:p>
        </p:txBody>
      </p:sp>
      <p:sp>
        <p:nvSpPr>
          <p:cNvPr id="55" name="powerpoint template design by DAJU_PPT正版来源小红书大橘PPT微信DAJU_PPT请勿抄袭搬运！盗版必究！-6">
            <a:extLst>
              <a:ext uri="{FF2B5EF4-FFF2-40B4-BE49-F238E27FC236}">
                <a16:creationId xmlns:a16="http://schemas.microsoft.com/office/drawing/2014/main" id="{4F96CBDC-D509-8448-EDF9-97D21324AE3C}"/>
              </a:ext>
            </a:extLst>
          </p:cNvPr>
          <p:cNvSpPr txBox="1"/>
          <p:nvPr/>
        </p:nvSpPr>
        <p:spPr>
          <a:xfrm>
            <a:off x="0" y="3848871"/>
            <a:ext cx="2152891" cy="5232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algn="ctr">
              <a:defRPr/>
            </a:pPr>
            <a:r>
              <a:rPr kumimoji="0" lang="zh-CN" altLang="en-US" sz="160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总结与启发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E652C532-512C-EBB5-C9BF-458C32F9FBA2}"/>
              </a:ext>
            </a:extLst>
          </p:cNvPr>
          <p:cNvGrpSpPr/>
          <p:nvPr/>
        </p:nvGrpSpPr>
        <p:grpSpPr>
          <a:xfrm>
            <a:off x="2152891" y="1084167"/>
            <a:ext cx="133109" cy="618563"/>
            <a:chOff x="2152891" y="392992"/>
            <a:chExt cx="133109" cy="618563"/>
          </a:xfrm>
        </p:grpSpPr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2C11115D-C7C2-1A60-3A27-7E5C99D922B4}"/>
                </a:ext>
              </a:extLst>
            </p:cNvPr>
            <p:cNvSpPr/>
            <p:nvPr/>
          </p:nvSpPr>
          <p:spPr>
            <a:xfrm flipH="1">
              <a:off x="2152891" y="392992"/>
              <a:ext cx="133109" cy="52322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8" name="直角三角形 57">
              <a:extLst>
                <a:ext uri="{FF2B5EF4-FFF2-40B4-BE49-F238E27FC236}">
                  <a16:creationId xmlns:a16="http://schemas.microsoft.com/office/drawing/2014/main" id="{46B380CA-BA60-3BFB-B5BC-187F8E996E2E}"/>
                </a:ext>
              </a:extLst>
            </p:cNvPr>
            <p:cNvSpPr/>
            <p:nvPr/>
          </p:nvSpPr>
          <p:spPr>
            <a:xfrm flipV="1">
              <a:off x="2152891" y="916212"/>
              <a:ext cx="133109" cy="95343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DA927A4A-992F-A1A4-D9E9-32A745FD07B2}"/>
              </a:ext>
            </a:extLst>
          </p:cNvPr>
          <p:cNvCxnSpPr/>
          <p:nvPr/>
        </p:nvCxnSpPr>
        <p:spPr>
          <a:xfrm>
            <a:off x="152400" y="2382542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7133954-F961-45B1-8AB9-55309F256FAE}"/>
              </a:ext>
            </a:extLst>
          </p:cNvPr>
          <p:cNvCxnSpPr/>
          <p:nvPr/>
        </p:nvCxnSpPr>
        <p:spPr>
          <a:xfrm>
            <a:off x="152400" y="3073718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4A03EBB6-3388-C836-32E4-250BD791D312}"/>
              </a:ext>
            </a:extLst>
          </p:cNvPr>
          <p:cNvCxnSpPr/>
          <p:nvPr/>
        </p:nvCxnSpPr>
        <p:spPr>
          <a:xfrm>
            <a:off x="152400" y="3764894"/>
            <a:ext cx="1893083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889408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适中&quot;,&quot;HeaderHeight&quot;:10.0,&quot;FooterHeight&quot;:5.0,&quot;SideMargin&quot;:5.0,&quot;TopMargin&quot;:0.0,&quot;BottomMargin&quot;:0.0,&quot;IntervalMargin&quot;:1.5,&quot;SettingType&quot;:&quot;System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6637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5732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6637;"/>
</p:tagLst>
</file>

<file path=ppt/theme/theme1.xml><?xml version="1.0" encoding="utf-8"?>
<a:theme xmlns:a="http://schemas.openxmlformats.org/drawingml/2006/main" name="Office Theme">
  <a:themeElements>
    <a:clrScheme name="00-北京交通大学蓝色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5BAC"/>
      </a:accent1>
      <a:accent2>
        <a:srgbClr val="D7C39F"/>
      </a:accent2>
      <a:accent3>
        <a:srgbClr val="005BAC"/>
      </a:accent3>
      <a:accent4>
        <a:srgbClr val="D7C39F"/>
      </a:accent4>
      <a:accent5>
        <a:srgbClr val="005BAC"/>
      </a:accent5>
      <a:accent6>
        <a:srgbClr val="D7C39F"/>
      </a:accent6>
      <a:hlink>
        <a:srgbClr val="0563C1"/>
      </a:hlink>
      <a:folHlink>
        <a:srgbClr val="954F72"/>
      </a:folHlink>
    </a:clrScheme>
    <a:fontScheme name="mmhun255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</TotalTime>
  <Words>1766</Words>
  <Application>Microsoft Office PowerPoint</Application>
  <PresentationFormat>宽屏</PresentationFormat>
  <Paragraphs>350</Paragraphs>
  <Slides>36</Slides>
  <Notes>2</Notes>
  <HiddenSlides>1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3" baseType="lpstr">
      <vt:lpstr>思源黑体 CN Normal</vt:lpstr>
      <vt:lpstr>Microsoft YaHei</vt:lpstr>
      <vt:lpstr>Microsoft YaHei</vt:lpstr>
      <vt:lpstr>Arial</vt:lpstr>
      <vt:lpstr>Calibri</vt:lpstr>
      <vt:lpstr>Helvetica</vt:lpstr>
      <vt:lpstr>Office Theme</vt:lpstr>
      <vt:lpstr>PowerPoint 演示文稿</vt:lpstr>
      <vt:lpstr>PowerPoint 演示文稿</vt:lpstr>
      <vt:lpstr>PowerPoint 演示文稿</vt:lpstr>
      <vt:lpstr>PowerPoint 演示文稿</vt:lpstr>
      <vt:lpstr>1.1 作者简介</vt:lpstr>
      <vt:lpstr>1.2 期刊简介</vt:lpstr>
      <vt:lpstr>PowerPoint 演示文稿</vt:lpstr>
      <vt:lpstr>2.1 研究背景</vt:lpstr>
      <vt:lpstr>2.1 研究背景</vt:lpstr>
      <vt:lpstr>2.2 研究意义</vt:lpstr>
      <vt:lpstr>PowerPoint 演示文稿</vt:lpstr>
      <vt:lpstr>3.1 实验方法</vt:lpstr>
      <vt:lpstr>3.1 实验方法</vt:lpstr>
      <vt:lpstr>3.2 实验设计</vt:lpstr>
      <vt:lpstr>3.2 实验设计</vt:lpstr>
      <vt:lpstr>3.2 实验设计</vt:lpstr>
      <vt:lpstr>PowerPoint 演示文稿</vt:lpstr>
      <vt:lpstr>4.1 实验数据</vt:lpstr>
      <vt:lpstr>4.1 实验数据</vt:lpstr>
      <vt:lpstr>4.2 实验数据分析</vt:lpstr>
      <vt:lpstr>4.2 实验数据分析</vt:lpstr>
      <vt:lpstr>PowerPoint 演示文稿</vt:lpstr>
      <vt:lpstr>5.1 文献结论</vt:lpstr>
      <vt:lpstr>5.1 文献结论</vt:lpstr>
      <vt:lpstr>5.2 讨论</vt:lpstr>
      <vt:lpstr>5.2 讨论</vt:lpstr>
      <vt:lpstr>PowerPoint 演示文稿</vt:lpstr>
      <vt:lpstr>6.1 文献总结</vt:lpstr>
      <vt:lpstr>6.2 启发</vt:lpstr>
      <vt:lpstr>6.2 启发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2314981968@qq.com</dc:creator>
  <cp:lastModifiedBy>2451531334@qq.com</cp:lastModifiedBy>
  <cp:revision>66</cp:revision>
  <dcterms:created xsi:type="dcterms:W3CDTF">2019-11-26T03:41:00Z</dcterms:created>
  <dcterms:modified xsi:type="dcterms:W3CDTF">2023-10-21T05:56:47Z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BC69EB345F4F457288BFAD1BFA019858</vt:lpwstr>
  </property>
  <property fmtid="{D5CDD505-2E9C-101B-9397-08002B2CF9AE}" pid="3" name="KSOProductBuildVer">
    <vt:lpwstr>2052-11.1.0.10700</vt:lpwstr>
  </property>
</Properties>
</file>

<file path=docProps/thumbnail.jpeg>
</file>